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50" r:id="rId2"/>
    <p:sldMasterId id="2147483651" r:id="rId3"/>
    <p:sldMasterId id="2147483653" r:id="rId4"/>
    <p:sldMasterId id="2147483654" r:id="rId5"/>
    <p:sldMasterId id="2147483655" r:id="rId6"/>
    <p:sldMasterId id="2147483657" r:id="rId7"/>
    <p:sldMasterId id="2147483802" r:id="rId8"/>
  </p:sldMasterIdLst>
  <p:notesMasterIdLst>
    <p:notesMasterId r:id="rId30"/>
  </p:notesMasterIdLst>
  <p:sldIdLst>
    <p:sldId id="475" r:id="rId9"/>
    <p:sldId id="335" r:id="rId10"/>
    <p:sldId id="477" r:id="rId11"/>
    <p:sldId id="481" r:id="rId12"/>
    <p:sldId id="482" r:id="rId13"/>
    <p:sldId id="484" r:id="rId14"/>
    <p:sldId id="485" r:id="rId15"/>
    <p:sldId id="483" r:id="rId16"/>
    <p:sldId id="478" r:id="rId17"/>
    <p:sldId id="486" r:id="rId18"/>
    <p:sldId id="487" r:id="rId19"/>
    <p:sldId id="488" r:id="rId20"/>
    <p:sldId id="479" r:id="rId21"/>
    <p:sldId id="489" r:id="rId22"/>
    <p:sldId id="490" r:id="rId23"/>
    <p:sldId id="491" r:id="rId24"/>
    <p:sldId id="480" r:id="rId25"/>
    <p:sldId id="492" r:id="rId26"/>
    <p:sldId id="493" r:id="rId27"/>
    <p:sldId id="494" r:id="rId28"/>
    <p:sldId id="476" r:id="rId29"/>
  </p:sldIdLst>
  <p:sldSz cx="12192000" cy="6858000"/>
  <p:notesSz cx="6858000" cy="9144000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1pPr>
    <a:lvl2pPr marL="742950" indent="-28575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2pPr>
    <a:lvl3pPr marL="11430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3pPr>
    <a:lvl4pPr marL="16002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4pPr>
    <a:lvl5pPr marL="20574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131585-2669-CB42-A261-0B26F66EA83E}" v="26" dt="2020-11-12T08:12:13.6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497" autoAdjust="0"/>
    <p:restoredTop sz="94382" autoAdjust="0"/>
  </p:normalViewPr>
  <p:slideViewPr>
    <p:cSldViewPr>
      <p:cViewPr varScale="1">
        <p:scale>
          <a:sx n="90" d="100"/>
          <a:sy n="90" d="100"/>
        </p:scale>
        <p:origin x="90" y="540"/>
      </p:cViewPr>
      <p:guideLst>
        <p:guide orient="horz" pos="2160"/>
        <p:guide pos="384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microsoft.com/office/2015/10/relationships/revisionInfo" Target="revisionInfo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Master" Target="slideMasters/slideMaster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n Eyken Koen" userId="435f31d3-9fa3-41eb-a6e7-7dcb3a5dcb26" providerId="ADAL" clId="{01131585-2669-CB42-A261-0B26F66EA83E}"/>
    <pc:docChg chg="undo custSel addSld delSld modSld">
      <pc:chgData name="Van Eyken Koen" userId="435f31d3-9fa3-41eb-a6e7-7dcb3a5dcb26" providerId="ADAL" clId="{01131585-2669-CB42-A261-0B26F66EA83E}" dt="2020-11-12T12:27:27.879" v="367" actId="5793"/>
      <pc:docMkLst>
        <pc:docMk/>
      </pc:docMkLst>
      <pc:sldChg chg="modSp mod">
        <pc:chgData name="Van Eyken Koen" userId="435f31d3-9fa3-41eb-a6e7-7dcb3a5dcb26" providerId="ADAL" clId="{01131585-2669-CB42-A261-0B26F66EA83E}" dt="2020-11-12T12:27:27.879" v="367" actId="5793"/>
        <pc:sldMkLst>
          <pc:docMk/>
          <pc:sldMk cId="1084258017" sldId="335"/>
        </pc:sldMkLst>
        <pc:graphicFrameChg chg="mod modGraphic">
          <ac:chgData name="Van Eyken Koen" userId="435f31d3-9fa3-41eb-a6e7-7dcb3a5dcb26" providerId="ADAL" clId="{01131585-2669-CB42-A261-0B26F66EA83E}" dt="2020-11-12T12:27:27.879" v="367" actId="5793"/>
          <ac:graphicFrameMkLst>
            <pc:docMk/>
            <pc:sldMk cId="1084258017" sldId="335"/>
            <ac:graphicFrameMk id="3" creationId="{581D65C6-6A11-2B4A-8351-B00E8A1A81A0}"/>
          </ac:graphicFrameMkLst>
        </pc:graphicFrameChg>
      </pc:sldChg>
      <pc:sldChg chg="modSp add del mod">
        <pc:chgData name="Van Eyken Koen" userId="435f31d3-9fa3-41eb-a6e7-7dcb3a5dcb26" providerId="ADAL" clId="{01131585-2669-CB42-A261-0B26F66EA83E}" dt="2020-10-30T09:57:04.674" v="131" actId="2696"/>
        <pc:sldMkLst>
          <pc:docMk/>
          <pc:sldMk cId="1363375953" sldId="477"/>
        </pc:sldMkLst>
        <pc:graphicFrameChg chg="mod modGraphic">
          <ac:chgData name="Van Eyken Koen" userId="435f31d3-9fa3-41eb-a6e7-7dcb3a5dcb26" providerId="ADAL" clId="{01131585-2669-CB42-A261-0B26F66EA83E}" dt="2020-10-30T09:56:40.635" v="130"/>
          <ac:graphicFrameMkLst>
            <pc:docMk/>
            <pc:sldMk cId="1363375953" sldId="477"/>
            <ac:graphicFrameMk id="3" creationId="{581D65C6-6A11-2B4A-8351-B00E8A1A81A0}"/>
          </ac:graphicFrameMkLst>
        </pc:graphicFrameChg>
      </pc:sldChg>
      <pc:sldChg chg="modSp add del mod">
        <pc:chgData name="Van Eyken Koen" userId="435f31d3-9fa3-41eb-a6e7-7dcb3a5dcb26" providerId="ADAL" clId="{01131585-2669-CB42-A261-0B26F66EA83E}" dt="2020-11-12T08:08:06.500" v="158" actId="2696"/>
        <pc:sldMkLst>
          <pc:docMk/>
          <pc:sldMk cId="1674177374" sldId="477"/>
        </pc:sldMkLst>
        <pc:graphicFrameChg chg="mod modGraphic">
          <ac:chgData name="Van Eyken Koen" userId="435f31d3-9fa3-41eb-a6e7-7dcb3a5dcb26" providerId="ADAL" clId="{01131585-2669-CB42-A261-0B26F66EA83E}" dt="2020-10-30T09:59:42.365" v="157" actId="20577"/>
          <ac:graphicFrameMkLst>
            <pc:docMk/>
            <pc:sldMk cId="1674177374" sldId="477"/>
            <ac:graphicFrameMk id="3" creationId="{581D65C6-6A11-2B4A-8351-B00E8A1A81A0}"/>
          </ac:graphicFrameMkLst>
        </pc:graphicFrameChg>
      </pc:sldChg>
    </pc:docChg>
  </pc:docChgLst>
  <pc:docChgLst>
    <pc:chgData name="Van Eyken Koen" userId="435f31d3-9fa3-41eb-a6e7-7dcb3a5dcb26" providerId="ADAL" clId="{81171F9C-E2AE-4240-98DB-2A30CE2714DD}"/>
    <pc:docChg chg="undo custSel addSld delSld modSld">
      <pc:chgData name="Van Eyken Koen" userId="435f31d3-9fa3-41eb-a6e7-7dcb3a5dcb26" providerId="ADAL" clId="{81171F9C-E2AE-4240-98DB-2A30CE2714DD}" dt="2019-12-03T12:55:54.553" v="626" actId="20577"/>
      <pc:docMkLst>
        <pc:docMk/>
      </pc:docMkLst>
      <pc:sldChg chg="addSp">
        <pc:chgData name="Van Eyken Koen" userId="435f31d3-9fa3-41eb-a6e7-7dcb3a5dcb26" providerId="ADAL" clId="{81171F9C-E2AE-4240-98DB-2A30CE2714DD}" dt="2019-11-05T14:24:42.301" v="624" actId="9405"/>
        <pc:sldMkLst>
          <pc:docMk/>
          <pc:sldMk cId="0" sldId="256"/>
        </pc:sldMkLst>
        <pc:inkChg chg="add">
          <ac:chgData name="Van Eyken Koen" userId="435f31d3-9fa3-41eb-a6e7-7dcb3a5dcb26" providerId="ADAL" clId="{81171F9C-E2AE-4240-98DB-2A30CE2714DD}" dt="2019-11-05T14:24:42.301" v="624" actId="9405"/>
          <ac:inkMkLst>
            <pc:docMk/>
            <pc:sldMk cId="0" sldId="256"/>
            <ac:inkMk id="2" creationId="{ECF12AF0-B339-6C4D-AC3F-E94635E00EB9}"/>
          </ac:inkMkLst>
        </pc:inkChg>
      </pc:sldChg>
      <pc:sldChg chg="modSp">
        <pc:chgData name="Van Eyken Koen" userId="435f31d3-9fa3-41eb-a6e7-7dcb3a5dcb26" providerId="ADAL" clId="{81171F9C-E2AE-4240-98DB-2A30CE2714DD}" dt="2019-09-26T11:41:10.673" v="550" actId="20577"/>
        <pc:sldMkLst>
          <pc:docMk/>
          <pc:sldMk cId="28960757" sldId="334"/>
        </pc:sldMkLst>
        <pc:graphicFrameChg chg="modGraphic">
          <ac:chgData name="Van Eyken Koen" userId="435f31d3-9fa3-41eb-a6e7-7dcb3a5dcb26" providerId="ADAL" clId="{81171F9C-E2AE-4240-98DB-2A30CE2714DD}" dt="2019-09-26T11:41:10.673" v="550" actId="20577"/>
          <ac:graphicFrameMkLst>
            <pc:docMk/>
            <pc:sldMk cId="28960757" sldId="334"/>
            <ac:graphicFrameMk id="5" creationId="{00000000-0000-0000-0000-000000000000}"/>
          </ac:graphicFrameMkLst>
        </pc:graphicFrameChg>
      </pc:sldChg>
      <pc:sldChg chg="modSp add">
        <pc:chgData name="Van Eyken Koen" userId="435f31d3-9fa3-41eb-a6e7-7dcb3a5dcb26" providerId="ADAL" clId="{81171F9C-E2AE-4240-98DB-2A30CE2714DD}" dt="2019-12-03T12:55:54.553" v="626" actId="20577"/>
        <pc:sldMkLst>
          <pc:docMk/>
          <pc:sldMk cId="1084258017" sldId="335"/>
        </pc:sldMkLst>
        <pc:graphicFrameChg chg="mod modGraphic">
          <ac:chgData name="Van Eyken Koen" userId="435f31d3-9fa3-41eb-a6e7-7dcb3a5dcb26" providerId="ADAL" clId="{81171F9C-E2AE-4240-98DB-2A30CE2714DD}" dt="2019-12-03T12:55:54.553" v="626" actId="20577"/>
          <ac:graphicFrameMkLst>
            <pc:docMk/>
            <pc:sldMk cId="1084258017" sldId="335"/>
            <ac:graphicFrameMk id="3" creationId="{581D65C6-6A11-2B4A-8351-B00E8A1A81A0}"/>
          </ac:graphicFrameMkLst>
        </pc:graphicFrameChg>
      </pc:sldChg>
    </pc:docChg>
  </pc:docChgLst>
  <pc:docChgLst>
    <pc:chgData name="Van Eyken Koen" userId="435f31d3-9fa3-41eb-a6e7-7dcb3a5dcb26" providerId="ADAL" clId="{482DAE6F-6694-6B41-A850-7D420A385770}"/>
    <pc:docChg chg="modSld modMainMaster modNotesMaster">
      <pc:chgData name="Van Eyken Koen" userId="435f31d3-9fa3-41eb-a6e7-7dcb3a5dcb26" providerId="ADAL" clId="{482DAE6F-6694-6B41-A850-7D420A385770}" dt="2020-07-31T06:19:53.530" v="0"/>
      <pc:docMkLst>
        <pc:docMk/>
      </pc:docMkLst>
      <pc:sldChg chg="modSp modNotes">
        <pc:chgData name="Van Eyken Koen" userId="435f31d3-9fa3-41eb-a6e7-7dcb3a5dcb26" providerId="ADAL" clId="{482DAE6F-6694-6B41-A850-7D420A385770}" dt="2020-07-31T06:19:53.530" v="0"/>
        <pc:sldMkLst>
          <pc:docMk/>
          <pc:sldMk cId="0" sldId="256"/>
        </pc:sld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k cId="0" sldId="256"/>
            <ac:spMk id="12290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k cId="0" sldId="256"/>
            <ac:spMk id="12291" creationId="{00000000-0000-0000-0000-000000000000}"/>
          </ac:spMkLst>
        </pc:spChg>
        <pc:inkChg chg="mod">
          <ac:chgData name="Van Eyken Koen" userId="435f31d3-9fa3-41eb-a6e7-7dcb3a5dcb26" providerId="ADAL" clId="{482DAE6F-6694-6B41-A850-7D420A385770}" dt="2020-07-31T06:19:53.530" v="0"/>
          <ac:inkMkLst>
            <pc:docMk/>
            <pc:sldMk cId="0" sldId="256"/>
            <ac:inkMk id="2" creationId="{ECF12AF0-B339-6C4D-AC3F-E94635E00EB9}"/>
          </ac:inkMkLst>
        </pc:inkChg>
      </pc:sldChg>
      <pc:sldChg chg="modNotes">
        <pc:chgData name="Van Eyken Koen" userId="435f31d3-9fa3-41eb-a6e7-7dcb3a5dcb26" providerId="ADAL" clId="{482DAE6F-6694-6B41-A850-7D420A385770}" dt="2020-07-31T06:19:53.530" v="0"/>
        <pc:sldMkLst>
          <pc:docMk/>
          <pc:sldMk cId="0" sldId="307"/>
        </pc:sldMkLst>
      </pc:sldChg>
      <pc:sldChg chg="modSp modNotes">
        <pc:chgData name="Van Eyken Koen" userId="435f31d3-9fa3-41eb-a6e7-7dcb3a5dcb26" providerId="ADAL" clId="{482DAE6F-6694-6B41-A850-7D420A385770}" dt="2020-07-31T06:19:53.530" v="0"/>
        <pc:sldMkLst>
          <pc:docMk/>
          <pc:sldMk cId="28960757" sldId="334"/>
        </pc:sld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k cId="28960757" sldId="334"/>
            <ac:spMk id="2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k cId="28960757" sldId="334"/>
            <ac:spMk id="3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k cId="28960757" sldId="334"/>
            <ac:spMk id="4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k cId="28960757" sldId="334"/>
            <ac:spMk id="67586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k cId="28960757" sldId="334"/>
            <ac:spMk id="67587" creationId="{00000000-0000-0000-0000-000000000000}"/>
          </ac:spMkLst>
        </pc:spChg>
        <pc:graphicFrameChg chg="mod">
          <ac:chgData name="Van Eyken Koen" userId="435f31d3-9fa3-41eb-a6e7-7dcb3a5dcb26" providerId="ADAL" clId="{482DAE6F-6694-6B41-A850-7D420A385770}" dt="2020-07-31T06:19:53.530" v="0"/>
          <ac:graphicFrameMkLst>
            <pc:docMk/>
            <pc:sldMk cId="28960757" sldId="334"/>
            <ac:graphicFrameMk id="5" creationId="{00000000-0000-0000-0000-000000000000}"/>
          </ac:graphicFrameMkLst>
        </pc:graphicFrameChg>
      </pc:sldChg>
      <pc:sldChg chg="modSp modNotes">
        <pc:chgData name="Van Eyken Koen" userId="435f31d3-9fa3-41eb-a6e7-7dcb3a5dcb26" providerId="ADAL" clId="{482DAE6F-6694-6B41-A850-7D420A385770}" dt="2020-07-31T06:19:53.530" v="0"/>
        <pc:sldMkLst>
          <pc:docMk/>
          <pc:sldMk cId="1084258017" sldId="335"/>
        </pc:sld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k cId="1084258017" sldId="335"/>
            <ac:spMk id="2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k cId="1084258017" sldId="335"/>
            <ac:spMk id="4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k cId="1084258017" sldId="335"/>
            <ac:spMk id="67586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k cId="1084258017" sldId="335"/>
            <ac:spMk id="67587" creationId="{00000000-0000-0000-0000-000000000000}"/>
          </ac:spMkLst>
        </pc:spChg>
        <pc:graphicFrameChg chg="mod">
          <ac:chgData name="Van Eyken Koen" userId="435f31d3-9fa3-41eb-a6e7-7dcb3a5dcb26" providerId="ADAL" clId="{482DAE6F-6694-6B41-A850-7D420A385770}" dt="2020-07-31T06:19:53.530" v="0"/>
          <ac:graphicFrameMkLst>
            <pc:docMk/>
            <pc:sldMk cId="1084258017" sldId="335"/>
            <ac:graphicFrameMk id="3" creationId="{581D65C6-6A11-2B4A-8351-B00E8A1A81A0}"/>
          </ac:graphicFrameMkLst>
        </pc:graphicFrameChg>
      </pc:sldChg>
      <pc:sldMasterChg chg="modSp modSldLayout">
        <pc:chgData name="Van Eyken Koen" userId="435f31d3-9fa3-41eb-a6e7-7dcb3a5dcb26" providerId="ADAL" clId="{482DAE6F-6694-6B41-A850-7D420A385770}" dt="2020-07-31T06:19:53.530" v="0"/>
        <pc:sldMasterMkLst>
          <pc:docMk/>
          <pc:sldMasterMk cId="0" sldId="2147483648"/>
        </pc:sldMaster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48"/>
            <ac:spMk id="2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48"/>
            <ac:spMk id="1026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48"/>
            <ac:spMk id="1027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48"/>
            <ac:spMk id="1028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48"/>
            <ac:spMk id="1029" creationId="{00000000-0000-0000-0000-000000000000}"/>
          </ac:spMkLst>
        </pc:sp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48"/>
            <pc:sldLayoutMk cId="1547326471" sldId="2147483658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1547326471" sldId="2147483658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1547326471" sldId="2147483658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48"/>
            <pc:sldLayoutMk cId="2478932331" sldId="2147483660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2478932331" sldId="2147483660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2478932331" sldId="2147483660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48"/>
            <pc:sldLayoutMk cId="1421840353" sldId="2147483661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1421840353" sldId="2147483661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1421840353" sldId="2147483661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48"/>
            <pc:sldLayoutMk cId="1134680208" sldId="2147483662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1134680208" sldId="2147483662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1134680208" sldId="2147483662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1134680208" sldId="2147483662"/>
              <ac:spMk id="4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1134680208" sldId="2147483662"/>
              <ac:spMk id="5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1134680208" sldId="2147483662"/>
              <ac:spMk id="6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48"/>
            <pc:sldLayoutMk cId="3300519633" sldId="2147483665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3300519633" sldId="2147483665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3300519633" sldId="2147483665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3300519633" sldId="2147483665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48"/>
            <pc:sldLayoutMk cId="3475814935" sldId="2147483666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3475814935" sldId="2147483666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3475814935" sldId="2147483666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3475814935" sldId="2147483666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48"/>
            <pc:sldLayoutMk cId="1062926206" sldId="2147483668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1062926206" sldId="2147483668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48"/>
              <pc:sldLayoutMk cId="1062926206" sldId="2147483668"/>
              <ac:spMk id="3" creationId="{00000000-0000-0000-0000-000000000000}"/>
            </ac:spMkLst>
          </pc:spChg>
        </pc:sldLayoutChg>
      </pc:sldMasterChg>
      <pc:sldMasterChg chg="modSp modSldLayout">
        <pc:chgData name="Van Eyken Koen" userId="435f31d3-9fa3-41eb-a6e7-7dcb3a5dcb26" providerId="ADAL" clId="{482DAE6F-6694-6B41-A850-7D420A385770}" dt="2020-07-31T06:19:53.530" v="0"/>
        <pc:sldMasterMkLst>
          <pc:docMk/>
          <pc:sldMasterMk cId="0" sldId="2147483650"/>
        </pc:sldMaster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0"/>
            <ac:spMk id="2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0"/>
            <ac:spMk id="3075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0"/>
            <ac:spMk id="3076" creationId="{00000000-0000-0000-0000-000000000000}"/>
          </ac:spMkLst>
        </pc:spChg>
        <pc:picChg chg="mod">
          <ac:chgData name="Van Eyken Koen" userId="435f31d3-9fa3-41eb-a6e7-7dcb3a5dcb26" providerId="ADAL" clId="{482DAE6F-6694-6B41-A850-7D420A385770}" dt="2020-07-31T06:19:53.530" v="0"/>
          <ac:picMkLst>
            <pc:docMk/>
            <pc:sldMasterMk cId="0" sldId="2147483650"/>
            <ac:picMk id="3074" creationId="{00000000-0000-0000-0000-000000000000}"/>
          </ac:picMkLst>
        </pc:pic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0"/>
            <pc:sldLayoutMk cId="81257700" sldId="2147483680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81257700" sldId="2147483680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81257700" sldId="2147483680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0"/>
            <pc:sldLayoutMk cId="2895575379" sldId="2147483682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2895575379" sldId="2147483682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2895575379" sldId="2147483682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0"/>
            <pc:sldLayoutMk cId="4044868940" sldId="2147483683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4044868940" sldId="2147483683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4044868940" sldId="2147483683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0"/>
            <pc:sldLayoutMk cId="2158956024" sldId="2147483684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2158956024" sldId="2147483684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2158956024" sldId="2147483684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2158956024" sldId="2147483684"/>
              <ac:spMk id="4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2158956024" sldId="2147483684"/>
              <ac:spMk id="5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2158956024" sldId="2147483684"/>
              <ac:spMk id="6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0"/>
            <pc:sldLayoutMk cId="780430818" sldId="2147483687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780430818" sldId="2147483687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780430818" sldId="2147483687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780430818" sldId="2147483687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0"/>
            <pc:sldLayoutMk cId="697222741" sldId="2147483688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697222741" sldId="2147483688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697222741" sldId="2147483688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697222741" sldId="2147483688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0"/>
            <pc:sldLayoutMk cId="439514701" sldId="2147483690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439514701" sldId="2147483690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0"/>
              <pc:sldLayoutMk cId="439514701" sldId="2147483690"/>
              <ac:spMk id="3" creationId="{00000000-0000-0000-0000-000000000000}"/>
            </ac:spMkLst>
          </pc:spChg>
        </pc:sldLayoutChg>
      </pc:sldMasterChg>
      <pc:sldMasterChg chg="modSp modSldLayout">
        <pc:chgData name="Van Eyken Koen" userId="435f31d3-9fa3-41eb-a6e7-7dcb3a5dcb26" providerId="ADAL" clId="{482DAE6F-6694-6B41-A850-7D420A385770}" dt="2020-07-31T06:19:53.530" v="0"/>
        <pc:sldMasterMkLst>
          <pc:docMk/>
          <pc:sldMasterMk cId="0" sldId="2147483651"/>
        </pc:sldMaster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1"/>
            <ac:spMk id="2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1"/>
            <ac:spMk id="4099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1"/>
            <ac:spMk id="4100" creationId="{00000000-0000-0000-0000-000000000000}"/>
          </ac:spMkLst>
        </pc:spChg>
        <pc:picChg chg="mod">
          <ac:chgData name="Van Eyken Koen" userId="435f31d3-9fa3-41eb-a6e7-7dcb3a5dcb26" providerId="ADAL" clId="{482DAE6F-6694-6B41-A850-7D420A385770}" dt="2020-07-31T06:19:53.530" v="0"/>
          <ac:picMkLst>
            <pc:docMk/>
            <pc:sldMasterMk cId="0" sldId="2147483651"/>
            <ac:picMk id="4098" creationId="{00000000-0000-0000-0000-000000000000}"/>
          </ac:picMkLst>
        </pc:pic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1"/>
            <pc:sldLayoutMk cId="1493872002" sldId="2147483691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1493872002" sldId="2147483691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1493872002" sldId="2147483691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1"/>
            <pc:sldLayoutMk cId="341575210" sldId="2147483693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341575210" sldId="2147483693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341575210" sldId="2147483693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1"/>
            <pc:sldLayoutMk cId="3544646350" sldId="2147483694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3544646350" sldId="2147483694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3544646350" sldId="2147483694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1"/>
            <pc:sldLayoutMk cId="2725756966" sldId="2147483695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2725756966" sldId="2147483695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2725756966" sldId="2147483695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2725756966" sldId="2147483695"/>
              <ac:spMk id="4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2725756966" sldId="2147483695"/>
              <ac:spMk id="5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2725756966" sldId="2147483695"/>
              <ac:spMk id="6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1"/>
            <pc:sldLayoutMk cId="436534929" sldId="2147483698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436534929" sldId="2147483698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436534929" sldId="2147483698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436534929" sldId="2147483698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1"/>
            <pc:sldLayoutMk cId="2422318016" sldId="2147483699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2422318016" sldId="2147483699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2422318016" sldId="2147483699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2422318016" sldId="2147483699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1"/>
            <pc:sldLayoutMk cId="784945495" sldId="2147483701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784945495" sldId="2147483701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1"/>
              <pc:sldLayoutMk cId="784945495" sldId="2147483701"/>
              <ac:spMk id="3" creationId="{00000000-0000-0000-0000-000000000000}"/>
            </ac:spMkLst>
          </pc:spChg>
        </pc:sldLayoutChg>
      </pc:sldMasterChg>
      <pc:sldMasterChg chg="modSp modSldLayout">
        <pc:chgData name="Van Eyken Koen" userId="435f31d3-9fa3-41eb-a6e7-7dcb3a5dcb26" providerId="ADAL" clId="{482DAE6F-6694-6B41-A850-7D420A385770}" dt="2020-07-31T06:19:53.530" v="0"/>
        <pc:sldMasterMkLst>
          <pc:docMk/>
          <pc:sldMasterMk cId="0" sldId="2147483652"/>
        </pc:sldMaster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2"/>
            <ac:spMk id="2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2"/>
            <ac:spMk id="5123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2"/>
            <ac:spMk id="5124" creationId="{00000000-0000-0000-0000-000000000000}"/>
          </ac:spMkLst>
        </pc:spChg>
        <pc:picChg chg="mod">
          <ac:chgData name="Van Eyken Koen" userId="435f31d3-9fa3-41eb-a6e7-7dcb3a5dcb26" providerId="ADAL" clId="{482DAE6F-6694-6B41-A850-7D420A385770}" dt="2020-07-31T06:19:53.530" v="0"/>
          <ac:picMkLst>
            <pc:docMk/>
            <pc:sldMasterMk cId="0" sldId="2147483652"/>
            <ac:picMk id="5122" creationId="{00000000-0000-0000-0000-000000000000}"/>
          </ac:picMkLst>
        </pc:pic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2"/>
            <pc:sldLayoutMk cId="223282954" sldId="2147483702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223282954" sldId="2147483702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223282954" sldId="2147483702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2"/>
            <pc:sldLayoutMk cId="1507280284" sldId="2147483704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1507280284" sldId="2147483704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1507280284" sldId="2147483704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2"/>
            <pc:sldLayoutMk cId="392035130" sldId="2147483705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392035130" sldId="2147483705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392035130" sldId="2147483705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2"/>
            <pc:sldLayoutMk cId="2850215324" sldId="2147483706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2850215324" sldId="2147483706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2850215324" sldId="2147483706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2850215324" sldId="2147483706"/>
              <ac:spMk id="4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2850215324" sldId="2147483706"/>
              <ac:spMk id="5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2850215324" sldId="2147483706"/>
              <ac:spMk id="6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2"/>
            <pc:sldLayoutMk cId="18795414" sldId="2147483709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18795414" sldId="2147483709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18795414" sldId="2147483709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18795414" sldId="2147483709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2"/>
            <pc:sldLayoutMk cId="1757599704" sldId="2147483710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1757599704" sldId="2147483710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1757599704" sldId="2147483710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1757599704" sldId="2147483710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2"/>
            <pc:sldLayoutMk cId="272043490" sldId="2147483712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272043490" sldId="2147483712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2"/>
              <pc:sldLayoutMk cId="272043490" sldId="2147483712"/>
              <ac:spMk id="3" creationId="{00000000-0000-0000-0000-000000000000}"/>
            </ac:spMkLst>
          </pc:spChg>
        </pc:sldLayoutChg>
      </pc:sldMasterChg>
      <pc:sldMasterChg chg="modSp modSldLayout">
        <pc:chgData name="Van Eyken Koen" userId="435f31d3-9fa3-41eb-a6e7-7dcb3a5dcb26" providerId="ADAL" clId="{482DAE6F-6694-6B41-A850-7D420A385770}" dt="2020-07-31T06:19:53.530" v="0"/>
        <pc:sldMasterMkLst>
          <pc:docMk/>
          <pc:sldMasterMk cId="0" sldId="2147483653"/>
        </pc:sldMaster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3"/>
            <ac:spMk id="2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3"/>
            <ac:spMk id="6147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3"/>
            <ac:spMk id="6148" creationId="{00000000-0000-0000-0000-000000000000}"/>
          </ac:spMkLst>
        </pc:spChg>
        <pc:picChg chg="mod">
          <ac:chgData name="Van Eyken Koen" userId="435f31d3-9fa3-41eb-a6e7-7dcb3a5dcb26" providerId="ADAL" clId="{482DAE6F-6694-6B41-A850-7D420A385770}" dt="2020-07-31T06:19:53.530" v="0"/>
          <ac:picMkLst>
            <pc:docMk/>
            <pc:sldMasterMk cId="0" sldId="2147483653"/>
            <ac:picMk id="6146" creationId="{00000000-0000-0000-0000-000000000000}"/>
          </ac:picMkLst>
        </pc:pic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3"/>
            <pc:sldLayoutMk cId="3897951722" sldId="2147483713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3897951722" sldId="2147483713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3897951722" sldId="2147483713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3"/>
            <pc:sldLayoutMk cId="2278389015" sldId="2147483715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2278389015" sldId="2147483715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2278389015" sldId="2147483715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3"/>
            <pc:sldLayoutMk cId="4125098402" sldId="2147483716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4125098402" sldId="2147483716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4125098402" sldId="2147483716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3"/>
            <pc:sldLayoutMk cId="2260606788" sldId="2147483717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2260606788" sldId="2147483717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2260606788" sldId="2147483717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2260606788" sldId="2147483717"/>
              <ac:spMk id="4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2260606788" sldId="2147483717"/>
              <ac:spMk id="5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2260606788" sldId="2147483717"/>
              <ac:spMk id="6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3"/>
            <pc:sldLayoutMk cId="1975670153" sldId="2147483720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1975670153" sldId="2147483720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1975670153" sldId="2147483720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1975670153" sldId="2147483720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3"/>
            <pc:sldLayoutMk cId="1526564165" sldId="2147483721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1526564165" sldId="2147483721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1526564165" sldId="2147483721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1526564165" sldId="2147483721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3"/>
            <pc:sldLayoutMk cId="1213077350" sldId="2147483723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1213077350" sldId="2147483723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3"/>
              <pc:sldLayoutMk cId="1213077350" sldId="2147483723"/>
              <ac:spMk id="3" creationId="{00000000-0000-0000-0000-000000000000}"/>
            </ac:spMkLst>
          </pc:spChg>
        </pc:sldLayoutChg>
      </pc:sldMasterChg>
      <pc:sldMasterChg chg="modSp modSldLayout">
        <pc:chgData name="Van Eyken Koen" userId="435f31d3-9fa3-41eb-a6e7-7dcb3a5dcb26" providerId="ADAL" clId="{482DAE6F-6694-6B41-A850-7D420A385770}" dt="2020-07-31T06:19:53.530" v="0"/>
        <pc:sldMasterMkLst>
          <pc:docMk/>
          <pc:sldMasterMk cId="0" sldId="2147483654"/>
        </pc:sldMaster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4"/>
            <ac:spMk id="2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4"/>
            <ac:spMk id="7171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4"/>
            <ac:spMk id="7172" creationId="{00000000-0000-0000-0000-000000000000}"/>
          </ac:spMkLst>
        </pc:spChg>
        <pc:picChg chg="mod">
          <ac:chgData name="Van Eyken Koen" userId="435f31d3-9fa3-41eb-a6e7-7dcb3a5dcb26" providerId="ADAL" clId="{482DAE6F-6694-6B41-A850-7D420A385770}" dt="2020-07-31T06:19:53.530" v="0"/>
          <ac:picMkLst>
            <pc:docMk/>
            <pc:sldMasterMk cId="0" sldId="2147483654"/>
            <ac:picMk id="7170" creationId="{00000000-0000-0000-0000-000000000000}"/>
          </ac:picMkLst>
        </pc:pic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4"/>
            <pc:sldLayoutMk cId="708303396" sldId="2147483724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708303396" sldId="2147483724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708303396" sldId="2147483724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4"/>
            <pc:sldLayoutMk cId="2385655377" sldId="2147483726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2385655377" sldId="2147483726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2385655377" sldId="2147483726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4"/>
            <pc:sldLayoutMk cId="292286754" sldId="2147483727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292286754" sldId="2147483727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292286754" sldId="2147483727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4"/>
            <pc:sldLayoutMk cId="1411856206" sldId="2147483728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1411856206" sldId="2147483728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1411856206" sldId="2147483728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1411856206" sldId="2147483728"/>
              <ac:spMk id="4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1411856206" sldId="2147483728"/>
              <ac:spMk id="5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1411856206" sldId="2147483728"/>
              <ac:spMk id="6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4"/>
            <pc:sldLayoutMk cId="158397963" sldId="2147483731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158397963" sldId="2147483731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158397963" sldId="2147483731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158397963" sldId="2147483731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4"/>
            <pc:sldLayoutMk cId="3937020931" sldId="2147483732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3937020931" sldId="2147483732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3937020931" sldId="2147483732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3937020931" sldId="2147483732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4"/>
            <pc:sldLayoutMk cId="2491756845" sldId="2147483734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2491756845" sldId="2147483734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4"/>
              <pc:sldLayoutMk cId="2491756845" sldId="2147483734"/>
              <ac:spMk id="3" creationId="{00000000-0000-0000-0000-000000000000}"/>
            </ac:spMkLst>
          </pc:spChg>
        </pc:sldLayoutChg>
      </pc:sldMasterChg>
      <pc:sldMasterChg chg="modSp modSldLayout">
        <pc:chgData name="Van Eyken Koen" userId="435f31d3-9fa3-41eb-a6e7-7dcb3a5dcb26" providerId="ADAL" clId="{482DAE6F-6694-6B41-A850-7D420A385770}" dt="2020-07-31T06:19:53.530" v="0"/>
        <pc:sldMasterMkLst>
          <pc:docMk/>
          <pc:sldMasterMk cId="0" sldId="2147483655"/>
        </pc:sldMaster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5"/>
            <ac:spMk id="8195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5"/>
            <ac:spMk id="8196" creationId="{00000000-0000-0000-0000-000000000000}"/>
          </ac:spMkLst>
        </pc:spChg>
        <pc:picChg chg="mod">
          <ac:chgData name="Van Eyken Koen" userId="435f31d3-9fa3-41eb-a6e7-7dcb3a5dcb26" providerId="ADAL" clId="{482DAE6F-6694-6B41-A850-7D420A385770}" dt="2020-07-31T06:19:53.530" v="0"/>
          <ac:picMkLst>
            <pc:docMk/>
            <pc:sldMasterMk cId="0" sldId="2147483655"/>
            <ac:picMk id="8194" creationId="{00000000-0000-0000-0000-000000000000}"/>
          </ac:picMkLst>
        </pc:pic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5"/>
            <pc:sldLayoutMk cId="2289444307" sldId="2147483735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2289444307" sldId="2147483735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2289444307" sldId="2147483735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5"/>
            <pc:sldLayoutMk cId="3545548352" sldId="2147483737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3545548352" sldId="2147483737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3545548352" sldId="2147483737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5"/>
            <pc:sldLayoutMk cId="1310035381" sldId="2147483738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1310035381" sldId="2147483738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1310035381" sldId="2147483738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5"/>
            <pc:sldLayoutMk cId="1951424804" sldId="2147483739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1951424804" sldId="2147483739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1951424804" sldId="2147483739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1951424804" sldId="2147483739"/>
              <ac:spMk id="4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1951424804" sldId="2147483739"/>
              <ac:spMk id="5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1951424804" sldId="2147483739"/>
              <ac:spMk id="6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5"/>
            <pc:sldLayoutMk cId="201205536" sldId="2147483742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201205536" sldId="2147483742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201205536" sldId="2147483742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201205536" sldId="2147483742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5"/>
            <pc:sldLayoutMk cId="4029442033" sldId="2147483743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4029442033" sldId="2147483743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4029442033" sldId="2147483743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4029442033" sldId="2147483743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5"/>
            <pc:sldLayoutMk cId="3708566640" sldId="2147483745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3708566640" sldId="2147483745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5"/>
              <pc:sldLayoutMk cId="3708566640" sldId="2147483745"/>
              <ac:spMk id="3" creationId="{00000000-0000-0000-0000-000000000000}"/>
            </ac:spMkLst>
          </pc:spChg>
        </pc:sldLayoutChg>
      </pc:sldMasterChg>
      <pc:sldMasterChg chg="modSp modSldLayout">
        <pc:chgData name="Van Eyken Koen" userId="435f31d3-9fa3-41eb-a6e7-7dcb3a5dcb26" providerId="ADAL" clId="{482DAE6F-6694-6B41-A850-7D420A385770}" dt="2020-07-31T06:19:53.530" v="0"/>
        <pc:sldMasterMkLst>
          <pc:docMk/>
          <pc:sldMasterMk cId="0" sldId="2147483656"/>
        </pc:sldMaster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6"/>
            <ac:spMk id="9219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6"/>
            <ac:spMk id="9220" creationId="{00000000-0000-0000-0000-000000000000}"/>
          </ac:spMkLst>
        </pc:spChg>
        <pc:picChg chg="mod">
          <ac:chgData name="Van Eyken Koen" userId="435f31d3-9fa3-41eb-a6e7-7dcb3a5dcb26" providerId="ADAL" clId="{482DAE6F-6694-6B41-A850-7D420A385770}" dt="2020-07-31T06:19:53.530" v="0"/>
          <ac:picMkLst>
            <pc:docMk/>
            <pc:sldMasterMk cId="0" sldId="2147483656"/>
            <ac:picMk id="9218" creationId="{00000000-0000-0000-0000-000000000000}"/>
          </ac:picMkLst>
        </pc:pic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6"/>
            <pc:sldLayoutMk cId="3580623152" sldId="2147483746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3580623152" sldId="2147483746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3580623152" sldId="2147483746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6"/>
            <pc:sldLayoutMk cId="4039236980" sldId="2147483748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4039236980" sldId="2147483748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4039236980" sldId="2147483748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6"/>
            <pc:sldLayoutMk cId="437433172" sldId="2147483749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437433172" sldId="2147483749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437433172" sldId="2147483749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6"/>
            <pc:sldLayoutMk cId="2251511790" sldId="2147483750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2251511790" sldId="2147483750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2251511790" sldId="2147483750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2251511790" sldId="2147483750"/>
              <ac:spMk id="4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2251511790" sldId="2147483750"/>
              <ac:spMk id="5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2251511790" sldId="2147483750"/>
              <ac:spMk id="6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6"/>
            <pc:sldLayoutMk cId="7646391" sldId="2147483753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7646391" sldId="2147483753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7646391" sldId="2147483753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7646391" sldId="2147483753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6"/>
            <pc:sldLayoutMk cId="2520187948" sldId="2147483754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2520187948" sldId="2147483754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2520187948" sldId="2147483754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2520187948" sldId="2147483754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6"/>
            <pc:sldLayoutMk cId="2320828588" sldId="2147483756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2320828588" sldId="2147483756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6"/>
              <pc:sldLayoutMk cId="2320828588" sldId="2147483756"/>
              <ac:spMk id="3" creationId="{00000000-0000-0000-0000-000000000000}"/>
            </ac:spMkLst>
          </pc:spChg>
        </pc:sldLayoutChg>
      </pc:sldMasterChg>
      <pc:sldMasterChg chg="modSp modSldLayout">
        <pc:chgData name="Van Eyken Koen" userId="435f31d3-9fa3-41eb-a6e7-7dcb3a5dcb26" providerId="ADAL" clId="{482DAE6F-6694-6B41-A850-7D420A385770}" dt="2020-07-31T06:19:53.530" v="0"/>
        <pc:sldMasterMkLst>
          <pc:docMk/>
          <pc:sldMasterMk cId="0" sldId="2147483657"/>
        </pc:sldMaster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7"/>
            <ac:spMk id="2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7"/>
            <ac:spMk id="10242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0" sldId="2147483657"/>
            <ac:spMk id="10243" creationId="{00000000-0000-0000-0000-000000000000}"/>
          </ac:spMkLst>
        </pc:sp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7"/>
            <pc:sldLayoutMk cId="891599727" sldId="2147483757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891599727" sldId="2147483757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891599727" sldId="2147483757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7"/>
            <pc:sldLayoutMk cId="1146308491" sldId="2147483759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1146308491" sldId="2147483759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1146308491" sldId="2147483759"/>
              <ac:spMk id="3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7"/>
            <pc:sldLayoutMk cId="1235249959" sldId="2147483760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1235249959" sldId="2147483760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1235249959" sldId="2147483760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7"/>
            <pc:sldLayoutMk cId="2926268898" sldId="2147483761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2926268898" sldId="2147483761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2926268898" sldId="2147483761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2926268898" sldId="2147483761"/>
              <ac:spMk id="4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2926268898" sldId="2147483761"/>
              <ac:spMk id="5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2926268898" sldId="2147483761"/>
              <ac:spMk id="6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7"/>
            <pc:sldLayoutMk cId="716564582" sldId="2147483764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716564582" sldId="2147483764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716564582" sldId="2147483764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716564582" sldId="2147483764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7"/>
            <pc:sldLayoutMk cId="3248789930" sldId="2147483765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3248789930" sldId="2147483765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3248789930" sldId="2147483765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3248789930" sldId="2147483765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0" sldId="2147483657"/>
            <pc:sldLayoutMk cId="4107815961" sldId="2147483767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4107815961" sldId="2147483767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0" sldId="2147483657"/>
              <pc:sldLayoutMk cId="4107815961" sldId="2147483767"/>
              <ac:spMk id="3" creationId="{00000000-0000-0000-0000-000000000000}"/>
            </ac:spMkLst>
          </pc:spChg>
        </pc:sldLayoutChg>
      </pc:sldMasterChg>
      <pc:sldMasterChg chg="modSp modSldLayout">
        <pc:chgData name="Van Eyken Koen" userId="435f31d3-9fa3-41eb-a6e7-7dcb3a5dcb26" providerId="ADAL" clId="{482DAE6F-6694-6B41-A850-7D420A385770}" dt="2020-07-31T06:19:53.530" v="0"/>
        <pc:sldMasterMkLst>
          <pc:docMk/>
          <pc:sldMasterMk cId="639994007" sldId="2147483768"/>
        </pc:sldMasterMkLst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639994007" sldId="2147483768"/>
            <ac:spMk id="2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639994007" sldId="2147483768"/>
            <ac:spMk id="3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639994007" sldId="2147483768"/>
            <ac:spMk id="4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639994007" sldId="2147483768"/>
            <ac:spMk id="5" creationId="{00000000-0000-0000-0000-000000000000}"/>
          </ac:spMkLst>
        </pc:spChg>
        <pc:spChg chg="mod">
          <ac:chgData name="Van Eyken Koen" userId="435f31d3-9fa3-41eb-a6e7-7dcb3a5dcb26" providerId="ADAL" clId="{482DAE6F-6694-6B41-A850-7D420A385770}" dt="2020-07-31T06:19:53.530" v="0"/>
          <ac:spMkLst>
            <pc:docMk/>
            <pc:sldMasterMk cId="639994007" sldId="2147483768"/>
            <ac:spMk id="6" creationId="{00000000-0000-0000-0000-000000000000}"/>
          </ac:spMkLst>
        </pc:spChg>
        <pc:picChg chg="mod">
          <ac:chgData name="Van Eyken Koen" userId="435f31d3-9fa3-41eb-a6e7-7dcb3a5dcb26" providerId="ADAL" clId="{482DAE6F-6694-6B41-A850-7D420A385770}" dt="2020-07-31T06:19:53.530" v="0"/>
          <ac:picMkLst>
            <pc:docMk/>
            <pc:sldMasterMk cId="639994007" sldId="2147483768"/>
            <ac:picMk id="9" creationId="{94A79F64-0EFC-174C-89B9-98BEB632C7F8}"/>
          </ac:picMkLst>
        </pc:pic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639994007" sldId="2147483768"/>
            <pc:sldLayoutMk cId="2139860245" sldId="2147483769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2139860245" sldId="2147483769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2139860245" sldId="2147483769"/>
              <ac:spMk id="3" creationId="{00000000-0000-0000-0000-000000000000}"/>
            </ac:spMkLst>
          </pc:spChg>
          <pc:picChg chg="mod">
            <ac:chgData name="Van Eyken Koen" userId="435f31d3-9fa3-41eb-a6e7-7dcb3a5dcb26" providerId="ADAL" clId="{482DAE6F-6694-6B41-A850-7D420A385770}" dt="2020-07-31T06:19:53.530" v="0"/>
            <ac:picMkLst>
              <pc:docMk/>
              <pc:sldMasterMk cId="639994007" sldId="2147483768"/>
              <pc:sldLayoutMk cId="2139860245" sldId="2147483769"/>
              <ac:picMk id="11" creationId="{84E20D0F-AC40-FD43-8BCE-462FDF3ABD22}"/>
            </ac:picMkLst>
          </pc:picChg>
          <pc:picChg chg="mod">
            <ac:chgData name="Van Eyken Koen" userId="435f31d3-9fa3-41eb-a6e7-7dcb3a5dcb26" providerId="ADAL" clId="{482DAE6F-6694-6B41-A850-7D420A385770}" dt="2020-07-31T06:19:53.530" v="0"/>
            <ac:picMkLst>
              <pc:docMk/>
              <pc:sldMasterMk cId="639994007" sldId="2147483768"/>
              <pc:sldLayoutMk cId="2139860245" sldId="2147483769"/>
              <ac:picMk id="13" creationId="{D8123E29-3FEF-F448-9714-34CF79BE82CF}"/>
            </ac:picMkLst>
          </pc:picChg>
          <pc:picChg chg="mod">
            <ac:chgData name="Van Eyken Koen" userId="435f31d3-9fa3-41eb-a6e7-7dcb3a5dcb26" providerId="ADAL" clId="{482DAE6F-6694-6B41-A850-7D420A385770}" dt="2020-07-31T06:19:53.530" v="0"/>
            <ac:picMkLst>
              <pc:docMk/>
              <pc:sldMasterMk cId="639994007" sldId="2147483768"/>
              <pc:sldLayoutMk cId="2139860245" sldId="2147483769"/>
              <ac:picMk id="15" creationId="{7DFBAEB1-7534-314E-A9EF-59F46B2F5876}"/>
            </ac:picMkLst>
          </pc:pic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639994007" sldId="2147483768"/>
            <pc:sldLayoutMk cId="3410968770" sldId="2147483771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3410968770" sldId="2147483771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3410968770" sldId="2147483771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3410968770" sldId="2147483771"/>
              <ac:spMk id="6" creationId="{00000000-0000-0000-0000-000000000000}"/>
            </ac:spMkLst>
          </pc:spChg>
          <pc:picChg chg="mod">
            <ac:chgData name="Van Eyken Koen" userId="435f31d3-9fa3-41eb-a6e7-7dcb3a5dcb26" providerId="ADAL" clId="{482DAE6F-6694-6B41-A850-7D420A385770}" dt="2020-07-31T06:19:53.530" v="0"/>
            <ac:picMkLst>
              <pc:docMk/>
              <pc:sldMasterMk cId="639994007" sldId="2147483768"/>
              <pc:sldLayoutMk cId="3410968770" sldId="2147483771"/>
              <ac:picMk id="10" creationId="{BC2470E5-3757-7D42-9FC4-F6ECDE9AE588}"/>
            </ac:picMkLst>
          </pc:picChg>
          <pc:picChg chg="mod">
            <ac:chgData name="Van Eyken Koen" userId="435f31d3-9fa3-41eb-a6e7-7dcb3a5dcb26" providerId="ADAL" clId="{482DAE6F-6694-6B41-A850-7D420A385770}" dt="2020-07-31T06:19:53.530" v="0"/>
            <ac:picMkLst>
              <pc:docMk/>
              <pc:sldMasterMk cId="639994007" sldId="2147483768"/>
              <pc:sldLayoutMk cId="3410968770" sldId="2147483771"/>
              <ac:picMk id="11" creationId="{01D7CB96-9E3F-084B-9130-4BB4FEB95FCF}"/>
            </ac:picMkLst>
          </pc:picChg>
          <pc:picChg chg="mod">
            <ac:chgData name="Van Eyken Koen" userId="435f31d3-9fa3-41eb-a6e7-7dcb3a5dcb26" providerId="ADAL" clId="{482DAE6F-6694-6B41-A850-7D420A385770}" dt="2020-07-31T06:19:53.530" v="0"/>
            <ac:picMkLst>
              <pc:docMk/>
              <pc:sldMasterMk cId="639994007" sldId="2147483768"/>
              <pc:sldLayoutMk cId="3410968770" sldId="2147483771"/>
              <ac:picMk id="12" creationId="{0E25DA74-6D2C-8E40-96B9-E43883B2DFC7}"/>
            </ac:picMkLst>
          </pc:pic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639994007" sldId="2147483768"/>
            <pc:sldLayoutMk cId="2274109176" sldId="2147483772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2274109176" sldId="2147483772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2274109176" sldId="2147483772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639994007" sldId="2147483768"/>
            <pc:sldLayoutMk cId="982035569" sldId="2147483773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982035569" sldId="2147483773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982035569" sldId="2147483773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982035569" sldId="2147483773"/>
              <ac:spMk id="4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982035569" sldId="2147483773"/>
              <ac:spMk id="5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982035569" sldId="2147483773"/>
              <ac:spMk id="6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639994007" sldId="2147483768"/>
            <pc:sldLayoutMk cId="2610433355" sldId="2147483776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2610433355" sldId="2147483776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2610433355" sldId="2147483776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2610433355" sldId="2147483776"/>
              <ac:spMk id="4" creationId="{00000000-0000-0000-0000-000000000000}"/>
            </ac:spMkLst>
          </pc:spChg>
        </pc:sldLayoutChg>
        <pc:sldLayoutChg chg="modSp">
          <pc:chgData name="Van Eyken Koen" userId="435f31d3-9fa3-41eb-a6e7-7dcb3a5dcb26" providerId="ADAL" clId="{482DAE6F-6694-6B41-A850-7D420A385770}" dt="2020-07-31T06:19:53.530" v="0"/>
          <pc:sldLayoutMkLst>
            <pc:docMk/>
            <pc:sldMasterMk cId="639994007" sldId="2147483768"/>
            <pc:sldLayoutMk cId="3708243258" sldId="2147483777"/>
          </pc:sldLayoutMkLst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3708243258" sldId="2147483777"/>
              <ac:spMk id="2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3708243258" sldId="2147483777"/>
              <ac:spMk id="3" creationId="{00000000-0000-0000-0000-000000000000}"/>
            </ac:spMkLst>
          </pc:spChg>
          <pc:spChg chg="mod">
            <ac:chgData name="Van Eyken Koen" userId="435f31d3-9fa3-41eb-a6e7-7dcb3a5dcb26" providerId="ADAL" clId="{482DAE6F-6694-6B41-A850-7D420A385770}" dt="2020-07-31T06:19:53.530" v="0"/>
            <ac:spMkLst>
              <pc:docMk/>
              <pc:sldMasterMk cId="639994007" sldId="2147483768"/>
              <pc:sldLayoutMk cId="3708243258" sldId="2147483777"/>
              <ac:spMk id="4" creationId="{00000000-0000-0000-0000-000000000000}"/>
            </ac:spMkLst>
          </pc:spChg>
        </pc:sldLayoutChg>
      </pc:sldMasterChg>
    </pc:docChg>
  </pc:docChgLst>
  <pc:docChgLst>
    <pc:chgData name="Van Eyken Koen" userId="435f31d3-9fa3-41eb-a6e7-7dcb3a5dcb26" providerId="ADAL" clId="{D118EE02-5C22-A64F-9D75-D8197F24F541}"/>
    <pc:docChg chg="undo custSel addSld delSld modSld">
      <pc:chgData name="Van Eyken Koen" userId="435f31d3-9fa3-41eb-a6e7-7dcb3a5dcb26" providerId="ADAL" clId="{D118EE02-5C22-A64F-9D75-D8197F24F541}" dt="2020-09-16T12:30:42.855" v="260" actId="20577"/>
      <pc:docMkLst>
        <pc:docMk/>
      </pc:docMkLst>
      <pc:sldChg chg="del">
        <pc:chgData name="Van Eyken Koen" userId="435f31d3-9fa3-41eb-a6e7-7dcb3a5dcb26" providerId="ADAL" clId="{D118EE02-5C22-A64F-9D75-D8197F24F541}" dt="2020-09-02T08:42:26.481" v="13" actId="2696"/>
        <pc:sldMkLst>
          <pc:docMk/>
          <pc:sldMk cId="0" sldId="256"/>
        </pc:sldMkLst>
      </pc:sldChg>
      <pc:sldChg chg="del">
        <pc:chgData name="Van Eyken Koen" userId="435f31d3-9fa3-41eb-a6e7-7dcb3a5dcb26" providerId="ADAL" clId="{D118EE02-5C22-A64F-9D75-D8197F24F541}" dt="2020-09-02T08:42:13.888" v="3" actId="2696"/>
        <pc:sldMkLst>
          <pc:docMk/>
          <pc:sldMk cId="0" sldId="307"/>
        </pc:sldMkLst>
      </pc:sldChg>
      <pc:sldChg chg="modSp mod">
        <pc:chgData name="Van Eyken Koen" userId="435f31d3-9fa3-41eb-a6e7-7dcb3a5dcb26" providerId="ADAL" clId="{D118EE02-5C22-A64F-9D75-D8197F24F541}" dt="2020-09-16T12:30:42.855" v="260" actId="20577"/>
        <pc:sldMkLst>
          <pc:docMk/>
          <pc:sldMk cId="28960757" sldId="334"/>
        </pc:sldMkLst>
        <pc:spChg chg="mod">
          <ac:chgData name="Van Eyken Koen" userId="435f31d3-9fa3-41eb-a6e7-7dcb3a5dcb26" providerId="ADAL" clId="{D118EE02-5C22-A64F-9D75-D8197F24F541}" dt="2020-09-14T11:25:37.691" v="89" actId="1076"/>
          <ac:spMkLst>
            <pc:docMk/>
            <pc:sldMk cId="28960757" sldId="334"/>
            <ac:spMk id="3" creationId="{00000000-0000-0000-0000-000000000000}"/>
          </ac:spMkLst>
        </pc:spChg>
        <pc:spChg chg="mod">
          <ac:chgData name="Van Eyken Koen" userId="435f31d3-9fa3-41eb-a6e7-7dcb3a5dcb26" providerId="ADAL" clId="{D118EE02-5C22-A64F-9D75-D8197F24F541}" dt="2020-09-02T08:41:48.590" v="0"/>
          <ac:spMkLst>
            <pc:docMk/>
            <pc:sldMk cId="28960757" sldId="334"/>
            <ac:spMk id="4" creationId="{00000000-0000-0000-0000-000000000000}"/>
          </ac:spMkLst>
        </pc:spChg>
        <pc:graphicFrameChg chg="mod modGraphic">
          <ac:chgData name="Van Eyken Koen" userId="435f31d3-9fa3-41eb-a6e7-7dcb3a5dcb26" providerId="ADAL" clId="{D118EE02-5C22-A64F-9D75-D8197F24F541}" dt="2020-09-16T12:30:42.855" v="260" actId="20577"/>
          <ac:graphicFrameMkLst>
            <pc:docMk/>
            <pc:sldMk cId="28960757" sldId="334"/>
            <ac:graphicFrameMk id="5" creationId="{00000000-0000-0000-0000-000000000000}"/>
          </ac:graphicFrameMkLst>
        </pc:graphicFrameChg>
      </pc:sldChg>
      <pc:sldChg chg="modSp mod">
        <pc:chgData name="Van Eyken Koen" userId="435f31d3-9fa3-41eb-a6e7-7dcb3a5dcb26" providerId="ADAL" clId="{D118EE02-5C22-A64F-9D75-D8197F24F541}" dt="2020-09-16T12:26:12.395" v="256" actId="14734"/>
        <pc:sldMkLst>
          <pc:docMk/>
          <pc:sldMk cId="1084258017" sldId="335"/>
        </pc:sldMkLst>
        <pc:spChg chg="mod">
          <ac:chgData name="Van Eyken Koen" userId="435f31d3-9fa3-41eb-a6e7-7dcb3a5dcb26" providerId="ADAL" clId="{D118EE02-5C22-A64F-9D75-D8197F24F541}" dt="2020-09-02T08:41:48.590" v="0"/>
          <ac:spMkLst>
            <pc:docMk/>
            <pc:sldMk cId="1084258017" sldId="335"/>
            <ac:spMk id="4" creationId="{00000000-0000-0000-0000-000000000000}"/>
          </ac:spMkLst>
        </pc:spChg>
        <pc:graphicFrameChg chg="mod modGraphic">
          <ac:chgData name="Van Eyken Koen" userId="435f31d3-9fa3-41eb-a6e7-7dcb3a5dcb26" providerId="ADAL" clId="{D118EE02-5C22-A64F-9D75-D8197F24F541}" dt="2020-09-16T12:26:12.395" v="256" actId="14734"/>
          <ac:graphicFrameMkLst>
            <pc:docMk/>
            <pc:sldMk cId="1084258017" sldId="335"/>
            <ac:graphicFrameMk id="3" creationId="{581D65C6-6A11-2B4A-8351-B00E8A1A81A0}"/>
          </ac:graphicFrameMkLst>
        </pc:graphicFrameChg>
      </pc:sldChg>
      <pc:sldChg chg="modSp add mod">
        <pc:chgData name="Van Eyken Koen" userId="435f31d3-9fa3-41eb-a6e7-7dcb3a5dcb26" providerId="ADAL" clId="{D118EE02-5C22-A64F-9D75-D8197F24F541}" dt="2020-09-02T08:42:20.679" v="12" actId="20577"/>
        <pc:sldMkLst>
          <pc:docMk/>
          <pc:sldMk cId="2647586367" sldId="475"/>
        </pc:sldMkLst>
        <pc:spChg chg="mod">
          <ac:chgData name="Van Eyken Koen" userId="435f31d3-9fa3-41eb-a6e7-7dcb3a5dcb26" providerId="ADAL" clId="{D118EE02-5C22-A64F-9D75-D8197F24F541}" dt="2020-09-02T08:42:20.679" v="12" actId="20577"/>
          <ac:spMkLst>
            <pc:docMk/>
            <pc:sldMk cId="2647586367" sldId="475"/>
            <ac:spMk id="9" creationId="{AE5FC4D4-4B78-ED4C-B8EC-0B4864A0D370}"/>
          </ac:spMkLst>
        </pc:spChg>
      </pc:sldChg>
      <pc:sldChg chg="add">
        <pc:chgData name="Van Eyken Koen" userId="435f31d3-9fa3-41eb-a6e7-7dcb3a5dcb26" providerId="ADAL" clId="{D118EE02-5C22-A64F-9D75-D8197F24F541}" dt="2020-09-02T08:42:09.157" v="2"/>
        <pc:sldMkLst>
          <pc:docMk/>
          <pc:sldMk cId="2625657087" sldId="476"/>
        </pc:sldMkLst>
      </pc:sldChg>
    </pc:docChg>
  </pc:docChgLst>
</pc:chgInfo>
</file>

<file path=ppt/media/image1.jpeg>
</file>

<file path=ppt/media/image10.jpeg>
</file>

<file path=ppt/media/image11.jp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g>
</file>

<file path=ppt/media/image19.png>
</file>

<file path=ppt/media/image2.jpeg>
</file>

<file path=ppt/media/image20.jpg>
</file>

<file path=ppt/media/image21.jpeg>
</file>

<file path=ppt/media/image22.jpg>
</file>

<file path=ppt/media/image23.png>
</file>

<file path=ppt/media/image24.jpg>
</file>

<file path=ppt/media/image3.jpeg>
</file>

<file path=ppt/media/image4.jpe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 cap="sq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67" name="AutoShape 2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68" name="AutoShape 3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69" name="AutoShape 4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70" name="AutoShape 5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71" name="AutoShape 6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72" name="AutoShape 7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73" name="AutoShape 8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74" name="AutoShape 9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75" name="AutoShape 10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76" name="AutoShape 1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77" name="Text Box 1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78" name="Text Box 13"/>
          <p:cNvSpPr txBox="1">
            <a:spLocks noChangeArrowheads="1"/>
          </p:cNvSpPr>
          <p:nvPr/>
        </p:nvSpPr>
        <p:spPr bwMode="auto">
          <a:xfrm>
            <a:off x="3884613" y="0"/>
            <a:ext cx="2957512" cy="442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1279" name="Rectangle 1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88938" y="685800"/>
            <a:ext cx="6062662" cy="3411538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" name="Rectangle 1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68938" cy="409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nl-BE" altLang="nl-BE" noProof="0"/>
          </a:p>
        </p:txBody>
      </p:sp>
      <p:sp>
        <p:nvSpPr>
          <p:cNvPr id="11281" name="Text Box 1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3" name="Rectangle 1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54337" cy="439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00025" algn="r" eaLnBrk="1" hangingPunct="1">
              <a:buClrTx/>
              <a:buSzPct val="45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pPr>
              <a:defRPr/>
            </a:pPr>
            <a:fld id="{C07B287D-3F9A-4E87-B6F2-A1D865831F35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C07B287D-3F9A-4E87-B6F2-A1D865831F35}" type="slidenum">
              <a:rPr lang="nl-BE" altLang="nl-BE" smtClean="0"/>
              <a:pPr>
                <a:defRPr/>
              </a:pPr>
              <a:t>1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670037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1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215900" indent="-200025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B9D16F28-3DEA-4588-A094-2E8760200EE9}" type="slidenum">
              <a:rPr lang="nl-BE" altLang="nl-BE" smtClean="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</a:t>
            </a:fld>
            <a:endParaRPr lang="nl-BE" altLang="nl-BE"/>
          </a:p>
        </p:txBody>
      </p:sp>
      <p:sp>
        <p:nvSpPr>
          <p:cNvPr id="6861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57512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marL="215900" indent="-200025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Pct val="45000"/>
              <a:buFontTx/>
              <a:buNone/>
            </a:pPr>
            <a:fld id="{8F8E2CF4-C596-4CEF-B776-FA3A5166640D}" type="slidenum">
              <a:rPr lang="nl-BE" altLang="nl-BE"/>
              <a:pPr algn="r" eaLnBrk="1" hangingPunct="1">
                <a:spcBef>
                  <a:spcPct val="0"/>
                </a:spcBef>
                <a:buClrTx/>
                <a:buSzPct val="45000"/>
                <a:buFontTx/>
                <a:buNone/>
              </a:pPr>
              <a:t>2</a:t>
            </a:fld>
            <a:endParaRPr lang="nl-BE" altLang="nl-BE"/>
          </a:p>
        </p:txBody>
      </p:sp>
      <p:sp>
        <p:nvSpPr>
          <p:cNvPr id="68612" name="Text Box 2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C9679018-BAEC-46B2-A710-83E6A1658D72}" type="slidenum">
              <a:rPr lang="en-GB" altLang="nl-BE">
                <a:solidFill>
                  <a:srgbClr val="3F3F3F"/>
                </a:solidFill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en-GB" altLang="nl-BE">
              <a:solidFill>
                <a:srgbClr val="3F3F3F"/>
              </a:solidFill>
              <a:latin typeface="Arial" panose="020B0604020202020204" pitchFamily="34" charset="0"/>
            </a:endParaRPr>
          </a:p>
        </p:txBody>
      </p:sp>
      <p:sp>
        <p:nvSpPr>
          <p:cNvPr id="6861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861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638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2188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8.png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8.png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605E62-422D-4EDE-B6CE-D3FB699DBC37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547326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F9495F-C366-43F0-A250-1233F939E160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774786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22267" y="274638"/>
            <a:ext cx="2736851" cy="58340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09467" cy="58340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0AF903-745B-4EB2-836A-3F499B7DDBFD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0629262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72E515-8304-4356-9DC6-772B939D1BEF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812577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1EF937-78B1-4796-9A63-119E23669A13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4004070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C9EB20-DC8E-463F-A8F8-A2EAA3318D8C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8955753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09601" y="1600200"/>
            <a:ext cx="5372100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84901" y="1600200"/>
            <a:ext cx="5374217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9405CE-414D-45B7-AD4D-39509F88EDB6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40448689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C4156D-E7B6-4234-B86A-F355AB993804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1589560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5BE4A7-97B0-4077-BD0D-12CCED5F371C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5275417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60DA61-EA66-47F4-88FE-7A913F744149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9770301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8B37F6-B922-4E06-95C8-A983974F0E18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780430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49A224-C626-4511-841F-8CF8DBE09D56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0411647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BE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2106C9-6C8B-47C8-945C-D6423FA64FE2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6972227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6FE29B-A0C0-4CB5-A625-392C035C84D8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9620744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22267" y="274638"/>
            <a:ext cx="2736851" cy="58340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09467" cy="58340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224C4F-D0A3-4BD6-9435-A8FBE14FD9E0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4395147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E16C18-8F61-4245-BB9B-20F3B3F2B14B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4938720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C0390C-EB92-4E15-981C-61BB035C0F81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8104549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63B4AE-54EE-40EA-83A0-FB58D74D07DE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4157521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09601" y="1600200"/>
            <a:ext cx="5372100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84901" y="1600200"/>
            <a:ext cx="5374217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7D8B7E-6DA1-4162-A8EE-72FA2FC9E56D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5446463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CE4DCA-AE54-4C95-A522-2A3DBA706459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7257569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384336-EF1C-4EE0-B119-36140A7A04A2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2067988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A8E5E0-A050-4821-AF4C-F693F75B6A9F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17289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FBEB72-5066-403F-94AF-26B29B690EAD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47893233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121C3-EE8F-4368-8DCF-C59F10EDC4A6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4365349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BE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3C9BB8-D5D0-416A-94E2-BC4AC2EADA63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42231801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766257-27B4-4E16-B924-A3F78CB2A65A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9394353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22267" y="274638"/>
            <a:ext cx="2736851" cy="58340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09467" cy="58340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B794E2-3265-4311-A581-A682AF09A951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78494549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2641C6-3362-44EB-9381-4DBBDB6394E8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89795172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057F25-915E-45B6-8234-59F2DCE09FAB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13060970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F33ED5-006D-4EA6-BE6F-EE4DF844E25A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27838901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09601" y="1600200"/>
            <a:ext cx="5372100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84901" y="1600200"/>
            <a:ext cx="5374217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A10D2F-813B-4459-B1E4-E2077AAEDC2C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412509840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CA6CF8-CD5B-44F8-8A56-5EBF8D7EED4B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2606067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96F3ED-8A3A-4876-91D0-2C3DB6ADF9FB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7122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09601" y="1600200"/>
            <a:ext cx="5372100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84901" y="1600200"/>
            <a:ext cx="5374217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B193D8-8301-47D0-9DFC-840732B2C53C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42184035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27CCF4-9B48-4A6B-90AD-BA346BBABFBA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76723755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664CDA-E6A1-4A09-BCD1-62C6ADD3004C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97567015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BE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7FF925-BC6E-427A-85D8-B29A85A9A85E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52656416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D4A3F0-434A-4985-AA5A-0F6BFF828096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90992657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22267" y="274638"/>
            <a:ext cx="2736851" cy="58340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09467" cy="58340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DE57BB-89F5-4799-BECC-B082A3F676B0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21307735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9A4BDA-D549-42C7-80F6-0DC141078FC4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70830339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58ADC5-0EF9-4F1B-85C8-BBF365A258B4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1858425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B8B40A-62CC-47B0-AD1E-12D3D3AC8529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3856553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09601" y="1600200"/>
            <a:ext cx="5372100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84901" y="1600200"/>
            <a:ext cx="5374217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A149D2-0AA2-4770-95CB-F1FC1A49D1F1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9228675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B5ED45-DC7B-45DC-BD67-17E06A071323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411856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1D36D1-5F50-40D1-B62A-27F337082708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13468020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F03784-E1F1-4337-89E9-AB9AE17CA4DD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85185456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C80B63-908B-48CD-A961-CFC44FD541B4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14075890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11C226-502D-42C1-98E4-DABF5D7FACDA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5839796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BE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452FA0-3B8F-4365-8E4B-4CE51EE25595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93702093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B25FE1-E3A1-48FC-8FA5-5541F304D7D4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7112788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22267" y="274638"/>
            <a:ext cx="2736851" cy="58340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09467" cy="58340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31571D-5110-4CFC-A7C9-7348073F188B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49175684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944430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5955877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54554835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09601" y="1600200"/>
            <a:ext cx="5372100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84901" y="1600200"/>
            <a:ext cx="5374217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10035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B3B848-5425-4E5F-BB75-A98D31188967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60780005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5142480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1574896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974704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20120553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BE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02944203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884797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22267" y="274638"/>
            <a:ext cx="2736851" cy="58340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09467" cy="58340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0856664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A7F134D7-6893-453D-9D19-270D95EA55B2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89159972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04C65087-7AAE-4C17-930C-4C6B8FB5CB9F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39580917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C147625A-BB4B-4BC1-811C-29470EB029E7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1146308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A3833F-5762-46E7-B2B0-497F89FE5E55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42648115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09601" y="1600200"/>
            <a:ext cx="5372100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84901" y="1600200"/>
            <a:ext cx="5374217" cy="45085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26F493E1-73DB-4A91-AC19-983AED766B94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123524995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7954B617-B57B-4399-B263-765C3122DDDF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292626889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1F6FBF66-B2EC-44D6-B761-A9ED774E2024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288234336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FA66DC51-1E13-4967-9E1D-CBEB82259E9C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119483317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57D1594D-3F8A-4958-899E-2294B411C6F5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71656458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BE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D7C3792D-60EC-43CD-9CC2-70E08954818B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324878993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41F62240-EE61-48A7-A90D-5C1A326065E6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357193836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22267" y="274638"/>
            <a:ext cx="2736851" cy="58340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09467" cy="58340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E9E4DCF0-D8C7-43AD-8B52-A1CD258F62CB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410781596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7DFBAEB1-7534-314E-A9EF-59F46B2F5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25" b="11825"/>
          <a:stretch/>
        </p:blipFill>
        <p:spPr>
          <a:xfrm>
            <a:off x="-2" y="2"/>
            <a:ext cx="12192003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8005" y="1116281"/>
            <a:ext cx="7429995" cy="1707677"/>
          </a:xfrm>
        </p:spPr>
        <p:txBody>
          <a:bodyPr anchor="b" anchorCtr="0"/>
          <a:lstStyle>
            <a:lvl1pPr algn="l">
              <a:defRPr sz="5333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8005" y="3029798"/>
            <a:ext cx="7429995" cy="916523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84E20D0F-AC40-FD43-8BCE-462FDF3AB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752" y="3141682"/>
            <a:ext cx="4148447" cy="3716317"/>
          </a:xfrm>
          <a:prstGeom prst="rect">
            <a:avLst/>
          </a:prstGeom>
        </p:spPr>
      </p:pic>
      <p:pic>
        <p:nvPicPr>
          <p:cNvPr id="13" name="Afbeelding 12" descr="Afbeelding met tekening&#10;&#10;Automatisch gegenereerde beschrijving">
            <a:extLst>
              <a:ext uri="{FF2B5EF4-FFF2-40B4-BE49-F238E27FC236}">
                <a16:creationId xmlns:a16="http://schemas.microsoft.com/office/drawing/2014/main" id="{D8123E29-3FEF-F448-9714-34CF79BE8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6331" y="5986559"/>
            <a:ext cx="795452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17999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928F1-0076-4340-BE68-1AED3FC6F9FC}" type="datetime1">
              <a:rPr lang="nl-BE" smtClean="0"/>
              <a:t>2/05/2022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375DD2-EDD6-4384-9075-195C7A18A2DE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817557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6F246F-A248-44A7-953B-32CA8FBDD8F4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30051963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BC2470E5-3757-7D42-9FC4-F6ECDE9AE5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25" b="11825"/>
          <a:stretch/>
        </p:blipFill>
        <p:spPr>
          <a:xfrm>
            <a:off x="-2" y="2"/>
            <a:ext cx="12192003" cy="6857999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01D7CB96-9E3F-084B-9130-4BB4FEB95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141683"/>
            <a:ext cx="4148447" cy="3716317"/>
          </a:xfrm>
          <a:prstGeom prst="rect">
            <a:avLst/>
          </a:prstGeom>
        </p:spPr>
      </p:pic>
      <p:pic>
        <p:nvPicPr>
          <p:cNvPr id="12" name="Afbeelding 11" descr="Afbeelding met tekening&#10;&#10;Automatisch gegenereerde beschrijving">
            <a:extLst>
              <a:ext uri="{FF2B5EF4-FFF2-40B4-BE49-F238E27FC236}">
                <a16:creationId xmlns:a16="http://schemas.microsoft.com/office/drawing/2014/main" id="{0E25DA74-6D2C-8E40-96B9-E43883B2D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6331" y="5986559"/>
            <a:ext cx="795452" cy="3651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2172" y="870857"/>
            <a:ext cx="7436435" cy="1953955"/>
          </a:xfrm>
        </p:spPr>
        <p:txBody>
          <a:bodyPr anchor="b"/>
          <a:lstStyle>
            <a:lvl1pPr>
              <a:defRPr sz="5333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22170" y="3032902"/>
            <a:ext cx="7436435" cy="981809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58607" y="6356351"/>
            <a:ext cx="108560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33EB475-207A-42AC-B003-4DC4538CF5AB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2372260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53331"/>
            <a:ext cx="5181600" cy="435133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53331"/>
            <a:ext cx="5181600" cy="435133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C72B-8EDA-AA4C-8AC1-32906747DF83}" type="datetime1">
              <a:rPr lang="nl-BE" smtClean="0"/>
              <a:t>2/05/2022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BB9739-6CF1-441F-AFB8-DBB847B11BDF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82982031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3857"/>
            <a:ext cx="10515600" cy="60073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256067"/>
            <a:ext cx="5157787" cy="823912"/>
          </a:xfrm>
        </p:spPr>
        <p:txBody>
          <a:bodyPr anchor="t" anchorCtr="0">
            <a:noAutofit/>
          </a:bodyPr>
          <a:lstStyle>
            <a:lvl1pPr marL="0" indent="0">
              <a:buNone/>
              <a:defRPr sz="3200" b="0">
                <a:solidFill>
                  <a:srgbClr val="AD0F0A"/>
                </a:solidFill>
                <a:latin typeface="Century Gothic" panose="020B0502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394597"/>
            <a:ext cx="5157787" cy="34787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256067"/>
            <a:ext cx="5183188" cy="823912"/>
          </a:xfrm>
        </p:spPr>
        <p:txBody>
          <a:bodyPr anchor="t" anchorCtr="0">
            <a:noAutofit/>
          </a:bodyPr>
          <a:lstStyle>
            <a:lvl1pPr marL="0" indent="0">
              <a:buNone/>
              <a:defRPr sz="3200" b="0">
                <a:solidFill>
                  <a:srgbClr val="AD0F0A"/>
                </a:solidFill>
                <a:latin typeface="Century Gothic" panose="020B0502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394597"/>
            <a:ext cx="5183188" cy="34787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C0E4C-D4EE-5342-8043-CB553A79C6F9}" type="datetime1">
              <a:rPr lang="nl-BE" smtClean="0"/>
              <a:t>2/05/2022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FE76DEF-9D3A-475E-AAE8-5EA7CC0C21D6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67692060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9D586-114A-B749-8320-F972FC7433EF}" type="datetime1">
              <a:rPr lang="nl-BE" smtClean="0"/>
              <a:t>2/05/2022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286456-5268-4474-A4B6-E87FCBB81B3A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76893665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3B369-DF3D-5943-8EF7-559AB855FF21}" type="datetime1">
              <a:rPr lang="nl-BE" smtClean="0"/>
              <a:t>2/05/2022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05109803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3856"/>
            <a:ext cx="3932237" cy="1026181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543857"/>
            <a:ext cx="6172200" cy="531719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639892"/>
            <a:ext cx="3932237" cy="4229097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EAE3C-AC47-4A42-A90F-7574D2B5A3F0}" type="datetime1">
              <a:rPr lang="nl-BE" smtClean="0"/>
              <a:t>2/05/2022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A0898E0-5AD2-4D15-867E-8A07D84E9C2E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61960771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3857"/>
            <a:ext cx="3932237" cy="936601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543857"/>
            <a:ext cx="6172200" cy="5317195"/>
          </a:xfrm>
        </p:spPr>
        <p:txBody>
          <a:bodyPr anchor="t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646713"/>
            <a:ext cx="3932237" cy="422227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6BD4B-993E-3647-BCB5-747E410A6168}" type="datetime1">
              <a:rPr lang="nl-BE" smtClean="0"/>
              <a:t>2/05/2022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7A5215-E5EE-467F-9274-8F7C628FF8D9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307008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BE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8F1816-718C-4CDC-B4CF-5141D2E38EBC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47581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82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9"/>
            <a:ext cx="10949517" cy="1125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49517" cy="4508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outline text format</a:t>
            </a:r>
          </a:p>
          <a:p>
            <a:pPr lvl="1"/>
            <a:r>
              <a:rPr lang="en-GB" altLang="nl-BE"/>
              <a:t>Second Outline Level</a:t>
            </a:r>
          </a:p>
          <a:p>
            <a:pPr lvl="2"/>
            <a:r>
              <a:rPr lang="en-GB" altLang="nl-BE"/>
              <a:t>Third Outline Level</a:t>
            </a:r>
          </a:p>
          <a:p>
            <a:pPr lvl="3"/>
            <a:r>
              <a:rPr lang="en-GB" altLang="nl-BE"/>
              <a:t>Fourth Outline Level</a:t>
            </a:r>
          </a:p>
          <a:p>
            <a:pPr lvl="4"/>
            <a:r>
              <a:rPr lang="en-GB" altLang="nl-BE"/>
              <a:t>Fifth Outline Level</a:t>
            </a:r>
          </a:p>
          <a:p>
            <a:pPr lvl="4"/>
            <a:r>
              <a:rPr lang="en-GB" altLang="nl-BE"/>
              <a:t>Sixth Outline Level</a:t>
            </a:r>
          </a:p>
          <a:p>
            <a:pPr lvl="4"/>
            <a:r>
              <a:rPr lang="en-GB" altLang="nl-BE"/>
              <a:t>Seventh Outline Level</a:t>
            </a:r>
          </a:p>
          <a:p>
            <a:pPr lvl="4"/>
            <a:r>
              <a:rPr lang="en-GB" altLang="nl-BE"/>
              <a:t>Eighth Outline Level</a:t>
            </a:r>
          </a:p>
          <a:p>
            <a:pPr lvl="4"/>
            <a:r>
              <a:rPr lang="en-GB" altLang="nl-BE"/>
              <a:t>Ninth Outline Level</a:t>
            </a:r>
          </a:p>
        </p:txBody>
      </p:sp>
      <p:sp>
        <p:nvSpPr>
          <p:cNvPr id="1028" name="Text Box 3"/>
          <p:cNvSpPr txBox="1">
            <a:spLocks noChangeArrowheads="1"/>
          </p:cNvSpPr>
          <p:nvPr/>
        </p:nvSpPr>
        <p:spPr bwMode="auto">
          <a:xfrm>
            <a:off x="609600" y="6356350"/>
            <a:ext cx="2825751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1029" name="Text Box 4"/>
          <p:cNvSpPr txBox="1">
            <a:spLocks noChangeArrowheads="1"/>
          </p:cNvSpPr>
          <p:nvPr/>
        </p:nvSpPr>
        <p:spPr bwMode="auto"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nl-BE"/>
          </a:p>
        </p:txBody>
      </p:sp>
      <p:sp>
        <p:nvSpPr>
          <p:cNvPr id="2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8737600" y="6356351"/>
            <a:ext cx="2821517" cy="347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D9CDBE59-8928-494A-8E58-A40AD1F45461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3F3F3F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3F3F3F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3F3F3F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3F3F3F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683" y="0"/>
            <a:ext cx="12240684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9"/>
            <a:ext cx="10949517" cy="1125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title text format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49517" cy="4508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outline text format</a:t>
            </a:r>
          </a:p>
          <a:p>
            <a:pPr lvl="1"/>
            <a:r>
              <a:rPr lang="en-GB" altLang="nl-BE"/>
              <a:t>Second Outline Level</a:t>
            </a:r>
          </a:p>
          <a:p>
            <a:pPr lvl="2"/>
            <a:r>
              <a:rPr lang="en-GB" altLang="nl-BE"/>
              <a:t>Third Outline Level</a:t>
            </a:r>
          </a:p>
          <a:p>
            <a:pPr lvl="3"/>
            <a:r>
              <a:rPr lang="en-GB" altLang="nl-BE"/>
              <a:t>Fourth Outline Level</a:t>
            </a:r>
          </a:p>
          <a:p>
            <a:pPr lvl="4"/>
            <a:r>
              <a:rPr lang="en-GB" altLang="nl-BE"/>
              <a:t>Fifth Outline Level</a:t>
            </a:r>
          </a:p>
          <a:p>
            <a:pPr lvl="4"/>
            <a:r>
              <a:rPr lang="en-GB" altLang="nl-BE"/>
              <a:t>Sixth Outline Level</a:t>
            </a:r>
          </a:p>
          <a:p>
            <a:pPr lvl="4"/>
            <a:r>
              <a:rPr lang="en-GB" altLang="nl-BE"/>
              <a:t>Seventh Outline Level</a:t>
            </a:r>
          </a:p>
          <a:p>
            <a:pPr lvl="4"/>
            <a:r>
              <a:rPr lang="en-GB" altLang="nl-BE"/>
              <a:t>Eighth Outline Level</a:t>
            </a:r>
          </a:p>
          <a:p>
            <a:pPr lvl="4"/>
            <a:r>
              <a:rPr lang="en-GB" altLang="nl-BE"/>
              <a:t>Ninth Outline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9203267" y="6356351"/>
            <a:ext cx="2821517" cy="347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200">
                <a:solidFill>
                  <a:srgbClr val="FFFFFF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pPr>
              <a:defRPr/>
            </a:pPr>
            <a:fld id="{77D17EF7-F924-4D83-B84C-2A0065D9ECE7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3F3F3F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3F3F3F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3F3F3F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3F3F3F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29" b="2888"/>
          <a:stretch>
            <a:fillRect/>
          </a:stretch>
        </p:blipFill>
        <p:spPr bwMode="auto">
          <a:xfrm>
            <a:off x="0" y="-11113"/>
            <a:ext cx="12192000" cy="6896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r="3429" b="2888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9"/>
            <a:ext cx="10949517" cy="1125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title text format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49517" cy="4508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outline text format</a:t>
            </a:r>
          </a:p>
          <a:p>
            <a:pPr lvl="1"/>
            <a:r>
              <a:rPr lang="en-GB" altLang="nl-BE"/>
              <a:t>Second Outline Level</a:t>
            </a:r>
          </a:p>
          <a:p>
            <a:pPr lvl="2"/>
            <a:r>
              <a:rPr lang="en-GB" altLang="nl-BE"/>
              <a:t>Third Outline Level</a:t>
            </a:r>
          </a:p>
          <a:p>
            <a:pPr lvl="3"/>
            <a:r>
              <a:rPr lang="en-GB" altLang="nl-BE"/>
              <a:t>Fourth Outline Level</a:t>
            </a:r>
          </a:p>
          <a:p>
            <a:pPr lvl="4"/>
            <a:r>
              <a:rPr lang="en-GB" altLang="nl-BE"/>
              <a:t>Fifth Outline Level</a:t>
            </a:r>
          </a:p>
          <a:p>
            <a:pPr lvl="4"/>
            <a:r>
              <a:rPr lang="en-GB" altLang="nl-BE"/>
              <a:t>Sixth Outline Level</a:t>
            </a:r>
          </a:p>
          <a:p>
            <a:pPr lvl="4"/>
            <a:r>
              <a:rPr lang="en-GB" altLang="nl-BE"/>
              <a:t>Seventh Outline Level</a:t>
            </a:r>
          </a:p>
          <a:p>
            <a:pPr lvl="4"/>
            <a:r>
              <a:rPr lang="en-GB" altLang="nl-BE"/>
              <a:t>Eighth Outline Level</a:t>
            </a:r>
          </a:p>
          <a:p>
            <a:pPr lvl="4"/>
            <a:r>
              <a:rPr lang="en-GB" altLang="nl-BE"/>
              <a:t>Ninth Outline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9347200" y="6475413"/>
            <a:ext cx="2821517" cy="347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200">
                <a:solidFill>
                  <a:srgbClr val="929292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pPr>
              <a:defRPr/>
            </a:pPr>
            <a:fld id="{6941AD34-42BB-498C-BF4C-E356AC1E8F2D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3F3F3F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3F3F3F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3F3F3F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3F3F3F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9"/>
            <a:ext cx="10949517" cy="1125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title text format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49517" cy="4508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outline text format</a:t>
            </a:r>
          </a:p>
          <a:p>
            <a:pPr lvl="1"/>
            <a:r>
              <a:rPr lang="en-GB" altLang="nl-BE"/>
              <a:t>Second Outline Level</a:t>
            </a:r>
          </a:p>
          <a:p>
            <a:pPr lvl="2"/>
            <a:r>
              <a:rPr lang="en-GB" altLang="nl-BE"/>
              <a:t>Third Outline Level</a:t>
            </a:r>
          </a:p>
          <a:p>
            <a:pPr lvl="3"/>
            <a:r>
              <a:rPr lang="en-GB" altLang="nl-BE"/>
              <a:t>Fourth Outline Level</a:t>
            </a:r>
          </a:p>
          <a:p>
            <a:pPr lvl="4"/>
            <a:r>
              <a:rPr lang="en-GB" altLang="nl-BE"/>
              <a:t>Fifth Outline Level</a:t>
            </a:r>
          </a:p>
          <a:p>
            <a:pPr lvl="4"/>
            <a:r>
              <a:rPr lang="en-GB" altLang="nl-BE"/>
              <a:t>Sixth Outline Level</a:t>
            </a:r>
          </a:p>
          <a:p>
            <a:pPr lvl="4"/>
            <a:r>
              <a:rPr lang="en-GB" altLang="nl-BE"/>
              <a:t>Seventh Outline Level</a:t>
            </a:r>
          </a:p>
          <a:p>
            <a:pPr lvl="4"/>
            <a:r>
              <a:rPr lang="en-GB" altLang="nl-BE"/>
              <a:t>Eighth Outline Level</a:t>
            </a:r>
          </a:p>
          <a:p>
            <a:pPr lvl="4"/>
            <a:r>
              <a:rPr lang="en-GB" altLang="nl-BE"/>
              <a:t>Ninth Outline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9347200" y="6475413"/>
            <a:ext cx="2821517" cy="347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200">
                <a:solidFill>
                  <a:srgbClr val="929292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pPr>
              <a:defRPr/>
            </a:pPr>
            <a:fld id="{84E18816-9242-423E-90D3-D270AB2F83C1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3F3F3F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3F3F3F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3F3F3F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3F3F3F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17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9"/>
            <a:ext cx="10949517" cy="1125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title text format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49517" cy="4508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outline text format</a:t>
            </a:r>
          </a:p>
          <a:p>
            <a:pPr lvl="1"/>
            <a:r>
              <a:rPr lang="en-GB" altLang="nl-BE"/>
              <a:t>Second Outline Level</a:t>
            </a:r>
          </a:p>
          <a:p>
            <a:pPr lvl="2"/>
            <a:r>
              <a:rPr lang="en-GB" altLang="nl-BE"/>
              <a:t>Third Outline Level</a:t>
            </a:r>
          </a:p>
          <a:p>
            <a:pPr lvl="3"/>
            <a:r>
              <a:rPr lang="en-GB" altLang="nl-BE"/>
              <a:t>Fourth Outline Level</a:t>
            </a:r>
          </a:p>
          <a:p>
            <a:pPr lvl="4"/>
            <a:r>
              <a:rPr lang="en-GB" altLang="nl-BE"/>
              <a:t>Fifth Outline Level</a:t>
            </a:r>
          </a:p>
          <a:p>
            <a:pPr lvl="4"/>
            <a:r>
              <a:rPr lang="en-GB" altLang="nl-BE"/>
              <a:t>Sixth Outline Level</a:t>
            </a:r>
          </a:p>
          <a:p>
            <a:pPr lvl="4"/>
            <a:r>
              <a:rPr lang="en-GB" altLang="nl-BE"/>
              <a:t>Seventh Outline Level</a:t>
            </a:r>
          </a:p>
          <a:p>
            <a:pPr lvl="4"/>
            <a:r>
              <a:rPr lang="en-GB" altLang="nl-BE"/>
              <a:t>Eighth Outline Level</a:t>
            </a:r>
          </a:p>
          <a:p>
            <a:pPr lvl="4"/>
            <a:r>
              <a:rPr lang="en-GB" altLang="nl-BE"/>
              <a:t>Ninth Outline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9167285" y="6356351"/>
            <a:ext cx="2821516" cy="347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200">
                <a:solidFill>
                  <a:srgbClr val="929292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pPr>
              <a:defRPr/>
            </a:pPr>
            <a:fld id="{B5F39ED4-0BA9-41CD-B55C-5BE52FE30EF4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hf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3F3F3F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3F3F3F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3F3F3F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3F3F3F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9"/>
            <a:ext cx="10949517" cy="1125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title text format</a:t>
            </a:r>
          </a:p>
        </p:txBody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49517" cy="4508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outline text format</a:t>
            </a:r>
          </a:p>
          <a:p>
            <a:pPr lvl="1"/>
            <a:r>
              <a:rPr lang="en-GB" altLang="nl-BE"/>
              <a:t>Second Outline Level</a:t>
            </a:r>
          </a:p>
          <a:p>
            <a:pPr lvl="2"/>
            <a:r>
              <a:rPr lang="en-GB" altLang="nl-BE"/>
              <a:t>Third Outline Level</a:t>
            </a:r>
          </a:p>
          <a:p>
            <a:pPr lvl="3"/>
            <a:r>
              <a:rPr lang="en-GB" altLang="nl-BE"/>
              <a:t>Fourth Outline Level</a:t>
            </a:r>
          </a:p>
          <a:p>
            <a:pPr lvl="4"/>
            <a:r>
              <a:rPr lang="en-GB" altLang="nl-BE"/>
              <a:t>Fifth Outline Level</a:t>
            </a:r>
          </a:p>
          <a:p>
            <a:pPr lvl="4"/>
            <a:r>
              <a:rPr lang="en-GB" altLang="nl-BE"/>
              <a:t>Sixth Outline Level</a:t>
            </a:r>
          </a:p>
          <a:p>
            <a:pPr lvl="4"/>
            <a:r>
              <a:rPr lang="en-GB" altLang="nl-BE"/>
              <a:t>Seventh Outline Level</a:t>
            </a:r>
          </a:p>
          <a:p>
            <a:pPr lvl="4"/>
            <a:r>
              <a:rPr lang="en-GB" altLang="nl-BE"/>
              <a:t>Eighth Outline Level</a:t>
            </a:r>
          </a:p>
          <a:p>
            <a:pPr lvl="4"/>
            <a:r>
              <a:rPr lang="en-GB" altLang="nl-BE"/>
              <a:t>Ninth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hf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3F3F3F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3F3F3F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3F3F3F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3F3F3F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9"/>
            <a:ext cx="10949517" cy="1125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title text format</a:t>
            </a: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49517" cy="4508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nl-BE"/>
              <a:t>Click to edit the outline text format</a:t>
            </a:r>
          </a:p>
          <a:p>
            <a:pPr lvl="1"/>
            <a:r>
              <a:rPr lang="en-GB" altLang="nl-BE"/>
              <a:t>Second Outline Level</a:t>
            </a:r>
          </a:p>
          <a:p>
            <a:pPr lvl="2"/>
            <a:r>
              <a:rPr lang="en-GB" altLang="nl-BE"/>
              <a:t>Third Outline Level</a:t>
            </a:r>
          </a:p>
          <a:p>
            <a:pPr lvl="3"/>
            <a:r>
              <a:rPr lang="en-GB" altLang="nl-BE"/>
              <a:t>Fourth Outline Level</a:t>
            </a:r>
          </a:p>
          <a:p>
            <a:pPr lvl="4"/>
            <a:r>
              <a:rPr lang="en-GB" altLang="nl-BE"/>
              <a:t>Fifth Outline Level</a:t>
            </a:r>
          </a:p>
          <a:p>
            <a:pPr lvl="4"/>
            <a:r>
              <a:rPr lang="en-GB" altLang="nl-BE"/>
              <a:t>Sixth Outline Level</a:t>
            </a:r>
          </a:p>
          <a:p>
            <a:pPr lvl="4"/>
            <a:r>
              <a:rPr lang="en-GB" altLang="nl-BE"/>
              <a:t>Seventh Outline Level</a:t>
            </a:r>
          </a:p>
          <a:p>
            <a:pPr lvl="4"/>
            <a:r>
              <a:rPr lang="en-GB" altLang="nl-BE"/>
              <a:t>Eighth Outline Level</a:t>
            </a:r>
          </a:p>
          <a:p>
            <a:pPr lvl="4"/>
            <a:r>
              <a:rPr lang="en-GB" altLang="nl-BE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sldNum"/>
          </p:nvPr>
        </p:nvSpPr>
        <p:spPr bwMode="auto">
          <a:xfrm>
            <a:off x="8737600" y="6356351"/>
            <a:ext cx="2821517" cy="347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200">
                <a:solidFill>
                  <a:srgbClr val="929292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pPr>
              <a:defRPr/>
            </a:pPr>
            <a:r>
              <a:rPr lang="nl-NL" altLang="nl-BE"/>
              <a:t>© </a:t>
            </a:r>
            <a:r>
              <a:rPr lang="nl-NL" altLang="nl-BE" b="1"/>
              <a:t>artesis</a:t>
            </a:r>
            <a:r>
              <a:rPr lang="nl-NL" altLang="nl-BE"/>
              <a:t> 2008 | </a:t>
            </a:r>
            <a:fld id="{61FFB153-D8C4-4243-AC21-FE3ADC2487E7}" type="slidenum">
              <a:rPr lang="nl-NL" altLang="nl-BE"/>
              <a:pPr>
                <a:defRPr/>
              </a:pPr>
              <a:t>‹nr.›</a:t>
            </a:fld>
            <a:endParaRPr lang="nl-NL" alt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3F3F3F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3F3F3F"/>
          </a:solidFill>
          <a:latin typeface="Arial" panose="020B0604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3F3F3F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3F3F3F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3F3F3F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3F3F3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43857"/>
            <a:ext cx="10515600" cy="60073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53331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8401" y="6356351"/>
            <a:ext cx="9658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31908-F790-B44F-A0B7-3AF51BA4B204}" type="datetime1">
              <a:rPr lang="nl-BE" smtClean="0"/>
              <a:t>2/05/2022</a:t>
            </a:fld>
            <a:endParaRPr lang="nl-B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4261" y="6356351"/>
            <a:ext cx="68639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nl-BE" dirty="0"/>
              <a:t>Powerpointsjabloon AP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8197" y="6356351"/>
            <a:ext cx="1085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9CDBE59-8928-494A-8E58-A40AD1F45461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94A79F64-0EFC-174C-89B9-98BEB632C7F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5070841"/>
            <a:ext cx="1997413" cy="178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03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733" kern="1200">
          <a:solidFill>
            <a:srgbClr val="AD0F0A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Clr>
          <a:srgbClr val="AD0F0A"/>
        </a:buClr>
        <a:buFont typeface="Arial" panose="020B0604020202020204" pitchFamily="34" charset="0"/>
        <a:buChar char="•"/>
        <a:defRPr sz="32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Clr>
          <a:srgbClr val="AD0F0A"/>
        </a:buClr>
        <a:buFont typeface="Arial" panose="020B0604020202020204" pitchFamily="34" charset="0"/>
        <a:buChar char="•"/>
        <a:defRPr sz="32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Clr>
          <a:srgbClr val="AD0F0A"/>
        </a:buClr>
        <a:buFont typeface="Arial" panose="020B0604020202020204" pitchFamily="34" charset="0"/>
        <a:buChar char="•"/>
        <a:defRPr sz="32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Clr>
          <a:srgbClr val="AD0F0A"/>
        </a:buClr>
        <a:buFont typeface="Arial" panose="020B0604020202020204" pitchFamily="34" charset="0"/>
        <a:buChar char="•"/>
        <a:defRPr sz="32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Clr>
          <a:srgbClr val="AD0F0A"/>
        </a:buClr>
        <a:buFont typeface="Arial" panose="020B0604020202020204" pitchFamily="34" charset="0"/>
        <a:buChar char="•"/>
        <a:defRPr sz="32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4.xml"/><Relationship Id="rId6" Type="http://schemas.openxmlformats.org/officeDocument/2006/relationships/image" Target="../media/image12.jpeg"/><Relationship Id="rId5" Type="http://schemas.openxmlformats.org/officeDocument/2006/relationships/image" Target="../media/image11.jpg"/><Relationship Id="rId4" Type="http://schemas.openxmlformats.org/officeDocument/2006/relationships/image" Target="../media/image10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4.xml"/><Relationship Id="rId6" Type="http://schemas.openxmlformats.org/officeDocument/2006/relationships/image" Target="../media/image20.jpg"/><Relationship Id="rId5" Type="http://schemas.openxmlformats.org/officeDocument/2006/relationships/image" Target="../media/image19.png"/><Relationship Id="rId4" Type="http://schemas.openxmlformats.org/officeDocument/2006/relationships/image" Target="../media/image1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84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8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9B44457E-357F-EF4E-BA8F-43239FA506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9769" y="2092354"/>
            <a:ext cx="4406801" cy="452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nl-BE" sz="1600" dirty="0">
              <a:solidFill>
                <a:srgbClr val="FFFFFF"/>
              </a:solidFill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D55B76BC-8759-F54E-BD68-0B7A700DD0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5137" y="1794026"/>
            <a:ext cx="5581433" cy="8268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endParaRPr lang="nl-BE" altLang="nl-BE" sz="3600">
              <a:solidFill>
                <a:schemeClr val="bg1"/>
              </a:solidFill>
            </a:endParaRPr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B8F0A5DF-13AA-8D49-88C4-58060EFE8D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20164" y="3443413"/>
            <a:ext cx="3600450" cy="985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eaLnBrk="1" hangingPunct="1">
              <a:spcBef>
                <a:spcPts val="506"/>
              </a:spcBef>
              <a:buClrTx/>
            </a:pPr>
            <a:endParaRPr lang="nl-BE" altLang="nl-BE" sz="2800">
              <a:solidFill>
                <a:srgbClr val="FFFFFF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05F87A04-C425-BC46-BCD9-5EB3D9D1E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2104" y="4509120"/>
            <a:ext cx="3240360" cy="636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625" tIns="25313" rIns="50625" bIns="25313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spcBef>
                <a:spcPts val="394"/>
              </a:spcBef>
              <a:buClrTx/>
            </a:pPr>
            <a:r>
              <a:rPr lang="nl-BE" altLang="nl-BE" sz="20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door Bavo Debraekeleer</a:t>
            </a:r>
          </a:p>
          <a:p>
            <a:pPr algn="r" eaLnBrk="1" hangingPunct="1">
              <a:lnSpc>
                <a:spcPct val="90000"/>
              </a:lnSpc>
              <a:spcBef>
                <a:spcPts val="394"/>
              </a:spcBef>
              <a:buClrTx/>
            </a:pPr>
            <a:endParaRPr lang="nl-BE" altLang="nl-BE" sz="1400" dirty="0">
              <a:solidFill>
                <a:srgbClr val="CCCCFF"/>
              </a:solidFill>
              <a:cs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8C17DD0-F3F2-7B44-8FEB-35CD00F8BB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9536" y="764704"/>
            <a:ext cx="10272464" cy="960569"/>
          </a:xfrm>
        </p:spPr>
        <p:txBody>
          <a:bodyPr/>
          <a:lstStyle/>
          <a:p>
            <a:r>
              <a:rPr lang="nl-BE" altLang="nl-BE" sz="4000" dirty="0">
                <a:solidFill>
                  <a:srgbClr val="FFFFFF"/>
                </a:solidFill>
              </a:rPr>
              <a:t>Smart Systems 2022-21</a:t>
            </a:r>
            <a:endParaRPr lang="en-BE" sz="4400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AE5FC4D4-4B78-ED4C-B8EC-0B4864A0D3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7528" y="1977352"/>
            <a:ext cx="10344472" cy="515544"/>
          </a:xfrm>
        </p:spPr>
        <p:txBody>
          <a:bodyPr/>
          <a:lstStyle/>
          <a:p>
            <a:r>
              <a:rPr lang="nl-BE" altLang="nl-BE" sz="8000" dirty="0">
                <a:solidFill>
                  <a:srgbClr val="FFFFFF"/>
                </a:solidFill>
              </a:rPr>
              <a:t>Robotwagentje Analyse</a:t>
            </a:r>
            <a:endParaRPr lang="en-BE" sz="7200" dirty="0"/>
          </a:p>
        </p:txBody>
      </p:sp>
    </p:spTree>
    <p:extLst>
      <p:ext uri="{BB962C8B-B14F-4D97-AF65-F5344CB8AC3E}">
        <p14:creationId xmlns:p14="http://schemas.microsoft.com/office/powerpoint/2010/main" val="2647586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10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a) Blokschema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5DF3AC-37C8-9E27-3F0C-B53A6621B548}"/>
              </a:ext>
            </a:extLst>
          </p:cNvPr>
          <p:cNvSpPr txBox="1"/>
          <p:nvPr/>
        </p:nvSpPr>
        <p:spPr>
          <a:xfrm>
            <a:off x="1304827" y="1844824"/>
            <a:ext cx="4176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83085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11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b) Specificaties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5DF3AC-37C8-9E27-3F0C-B53A6621B548}"/>
              </a:ext>
            </a:extLst>
          </p:cNvPr>
          <p:cNvSpPr txBox="1"/>
          <p:nvPr/>
        </p:nvSpPr>
        <p:spPr>
          <a:xfrm>
            <a:off x="1304827" y="1844824"/>
            <a:ext cx="4176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15531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12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c) Elektrische Schema’s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5DF3AC-37C8-9E27-3F0C-B53A6621B548}"/>
              </a:ext>
            </a:extLst>
          </p:cNvPr>
          <p:cNvSpPr txBox="1"/>
          <p:nvPr/>
        </p:nvSpPr>
        <p:spPr>
          <a:xfrm>
            <a:off x="1304827" y="1844824"/>
            <a:ext cx="4176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32731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13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Software Analyse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8154D3DD-2DA4-592D-38EF-1CEDA068EBB1}"/>
              </a:ext>
            </a:extLst>
          </p:cNvPr>
          <p:cNvSpPr txBox="1"/>
          <p:nvPr/>
        </p:nvSpPr>
        <p:spPr>
          <a:xfrm>
            <a:off x="1304827" y="1844824"/>
            <a:ext cx="417646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>
                <a:solidFill>
                  <a:schemeClr val="tx1"/>
                </a:solidFill>
              </a:rPr>
              <a:t>Data Input/Output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 err="1">
                <a:solidFill>
                  <a:schemeClr val="tx1"/>
                </a:solidFill>
              </a:rPr>
              <a:t>Statedigrams</a:t>
            </a:r>
            <a:endParaRPr lang="nl-BE" sz="3200" dirty="0">
              <a:solidFill>
                <a:schemeClr val="tx1"/>
              </a:solidFill>
            </a:endParaRPr>
          </a:p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>
                <a:solidFill>
                  <a:schemeClr val="tx1"/>
                </a:solidFill>
              </a:rPr>
              <a:t>Flowcharts</a:t>
            </a:r>
          </a:p>
        </p:txBody>
      </p:sp>
    </p:spTree>
    <p:extLst>
      <p:ext uri="{BB962C8B-B14F-4D97-AF65-F5344CB8AC3E}">
        <p14:creationId xmlns:p14="http://schemas.microsoft.com/office/powerpoint/2010/main" val="2230144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14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a) Data Input/Output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5DF3AC-37C8-9E27-3F0C-B53A6621B548}"/>
              </a:ext>
            </a:extLst>
          </p:cNvPr>
          <p:cNvSpPr txBox="1"/>
          <p:nvPr/>
        </p:nvSpPr>
        <p:spPr>
          <a:xfrm>
            <a:off x="1304827" y="1844824"/>
            <a:ext cx="4176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176721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15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b) </a:t>
            </a:r>
            <a:r>
              <a:rPr lang="nl-BE" sz="4000" dirty="0" err="1">
                <a:solidFill>
                  <a:schemeClr val="tx1"/>
                </a:solidFill>
              </a:rPr>
              <a:t>Statediagrams</a:t>
            </a:r>
            <a:endParaRPr lang="nl-BE" sz="4000" dirty="0">
              <a:solidFill>
                <a:schemeClr val="tx1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5DF3AC-37C8-9E27-3F0C-B53A6621B548}"/>
              </a:ext>
            </a:extLst>
          </p:cNvPr>
          <p:cNvSpPr txBox="1"/>
          <p:nvPr/>
        </p:nvSpPr>
        <p:spPr>
          <a:xfrm>
            <a:off x="1304827" y="1844824"/>
            <a:ext cx="4176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68156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16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c) Flowcharts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5DF3AC-37C8-9E27-3F0C-B53A6621B548}"/>
              </a:ext>
            </a:extLst>
          </p:cNvPr>
          <p:cNvSpPr txBox="1"/>
          <p:nvPr/>
        </p:nvSpPr>
        <p:spPr>
          <a:xfrm>
            <a:off x="1304827" y="1844824"/>
            <a:ext cx="4176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4288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17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Release Plan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75910473-C04D-7A12-0E6E-1D2B5085469F}"/>
              </a:ext>
            </a:extLst>
          </p:cNvPr>
          <p:cNvSpPr txBox="1"/>
          <p:nvPr/>
        </p:nvSpPr>
        <p:spPr>
          <a:xfrm>
            <a:off x="1304827" y="1844824"/>
            <a:ext cx="417646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 err="1">
                <a:solidFill>
                  <a:schemeClr val="tx1"/>
                </a:solidFill>
              </a:rPr>
              <a:t>Epics</a:t>
            </a:r>
            <a:endParaRPr lang="nl-BE" sz="3200" dirty="0">
              <a:solidFill>
                <a:schemeClr val="tx1"/>
              </a:solidFill>
            </a:endParaRPr>
          </a:p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>
                <a:solidFill>
                  <a:schemeClr val="tx1"/>
                </a:solidFill>
              </a:rPr>
              <a:t>Technical </a:t>
            </a:r>
            <a:r>
              <a:rPr lang="nl-BE" sz="3200" dirty="0" err="1">
                <a:solidFill>
                  <a:schemeClr val="tx1"/>
                </a:solidFill>
              </a:rPr>
              <a:t>Stories</a:t>
            </a:r>
            <a:endParaRPr lang="nl-BE" sz="3200" dirty="0">
              <a:solidFill>
                <a:schemeClr val="tx1"/>
              </a:solidFill>
            </a:endParaRPr>
          </a:p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>
                <a:solidFill>
                  <a:schemeClr val="tx1"/>
                </a:solidFill>
              </a:rPr>
              <a:t>Sprints</a:t>
            </a:r>
          </a:p>
        </p:txBody>
      </p:sp>
    </p:spTree>
    <p:extLst>
      <p:ext uri="{BB962C8B-B14F-4D97-AF65-F5344CB8AC3E}">
        <p14:creationId xmlns:p14="http://schemas.microsoft.com/office/powerpoint/2010/main" val="260149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18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a) </a:t>
            </a:r>
            <a:r>
              <a:rPr lang="nl-BE" sz="4000" dirty="0" err="1">
                <a:solidFill>
                  <a:schemeClr val="tx1"/>
                </a:solidFill>
              </a:rPr>
              <a:t>Epics</a:t>
            </a:r>
            <a:endParaRPr lang="nl-BE" sz="4000" dirty="0">
              <a:solidFill>
                <a:schemeClr val="tx1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5DF3AC-37C8-9E27-3F0C-B53A6621B548}"/>
              </a:ext>
            </a:extLst>
          </p:cNvPr>
          <p:cNvSpPr txBox="1"/>
          <p:nvPr/>
        </p:nvSpPr>
        <p:spPr>
          <a:xfrm>
            <a:off x="1304827" y="1844824"/>
            <a:ext cx="4176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8592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19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b) Technical </a:t>
            </a:r>
            <a:r>
              <a:rPr lang="nl-BE" sz="4000" dirty="0" err="1">
                <a:solidFill>
                  <a:schemeClr val="tx1"/>
                </a:solidFill>
              </a:rPr>
              <a:t>Stories</a:t>
            </a:r>
            <a:endParaRPr lang="nl-BE" sz="4000" dirty="0">
              <a:solidFill>
                <a:schemeClr val="tx1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5DF3AC-37C8-9E27-3F0C-B53A6621B548}"/>
              </a:ext>
            </a:extLst>
          </p:cNvPr>
          <p:cNvSpPr txBox="1"/>
          <p:nvPr/>
        </p:nvSpPr>
        <p:spPr>
          <a:xfrm>
            <a:off x="1304827" y="1844824"/>
            <a:ext cx="4176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66353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ext Box 1"/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Overzicht</a:t>
            </a:r>
          </a:p>
        </p:txBody>
      </p:sp>
      <p:sp>
        <p:nvSpPr>
          <p:cNvPr id="2" name="Rechthoek 1"/>
          <p:cNvSpPr/>
          <p:nvPr/>
        </p:nvSpPr>
        <p:spPr>
          <a:xfrm>
            <a:off x="2423592" y="1052737"/>
            <a:ext cx="8064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nl-BE" sz="3600" dirty="0">
              <a:solidFill>
                <a:schemeClr val="tx1"/>
              </a:solidFill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695502-0FED-4D20-BE21-9374F3F33780}" type="slidenum">
              <a:rPr lang="nl-BE" altLang="nl-BE" smtClean="0"/>
              <a:pPr>
                <a:defRPr/>
              </a:pPr>
              <a:t>2</a:t>
            </a:fld>
            <a:endParaRPr lang="nl-BE" altLang="nl-BE"/>
          </a:p>
        </p:txBody>
      </p:sp>
      <p:pic>
        <p:nvPicPr>
          <p:cNvPr id="6" name="Afbeelding 5" descr="Afbeelding met tekst, elektronica, circuit&#10;&#10;Automatisch gegenereerde beschrijving">
            <a:extLst>
              <a:ext uri="{FF2B5EF4-FFF2-40B4-BE49-F238E27FC236}">
                <a16:creationId xmlns:a16="http://schemas.microsoft.com/office/drawing/2014/main" id="{DB8BBC7F-66D2-3FB4-03E8-17A3612830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131" y="1712327"/>
            <a:ext cx="5606669" cy="3949401"/>
          </a:xfrm>
          <a:prstGeom prst="rect">
            <a:avLst/>
          </a:prstGeom>
        </p:spPr>
      </p:pic>
      <p:sp>
        <p:nvSpPr>
          <p:cNvPr id="11" name="Tekstvak 10">
            <a:extLst>
              <a:ext uri="{FF2B5EF4-FFF2-40B4-BE49-F238E27FC236}">
                <a16:creationId xmlns:a16="http://schemas.microsoft.com/office/drawing/2014/main" id="{9759FA77-FD0A-0A3A-17DB-E705E34D12F9}"/>
              </a:ext>
            </a:extLst>
          </p:cNvPr>
          <p:cNvSpPr txBox="1"/>
          <p:nvPr/>
        </p:nvSpPr>
        <p:spPr>
          <a:xfrm>
            <a:off x="1304827" y="1844824"/>
            <a:ext cx="417646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  <a:defRPr/>
            </a:pPr>
            <a:r>
              <a:rPr lang="nl-BE" sz="3200" dirty="0">
                <a:solidFill>
                  <a:schemeClr val="tx1"/>
                </a:solidFill>
              </a:rPr>
              <a:t>Probleemstelling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nl-BE" sz="3200" dirty="0">
                <a:solidFill>
                  <a:schemeClr val="tx1"/>
                </a:solidFill>
              </a:rPr>
              <a:t>Hardware Analyse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nl-BE" sz="3200" dirty="0">
                <a:solidFill>
                  <a:schemeClr val="tx1"/>
                </a:solidFill>
              </a:rPr>
              <a:t>Software Analyse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nl-BE" sz="3200" dirty="0">
                <a:solidFill>
                  <a:schemeClr val="tx1"/>
                </a:solidFill>
              </a:rPr>
              <a:t>Release Plan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FA7C020F-3253-22FF-1344-464B0ED74B7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291" y="1555954"/>
            <a:ext cx="6303341" cy="3550531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7B39334D-AA58-072C-FBF1-570339F79F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729" y="861331"/>
            <a:ext cx="5503017" cy="2592768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3EE0610E-DE9D-8812-770D-163049F48C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378" y="3541194"/>
            <a:ext cx="2935930" cy="2815157"/>
          </a:xfrm>
          <a:prstGeom prst="rect">
            <a:avLst/>
          </a:prstGeom>
        </p:spPr>
      </p:pic>
      <p:pic>
        <p:nvPicPr>
          <p:cNvPr id="1026" name="Picture 2" descr="Why IT Infrastructure Should Use Agile Sprint Cycles (SCRUM) - Agdiwo">
            <a:extLst>
              <a:ext uri="{FF2B5EF4-FFF2-40B4-BE49-F238E27FC236}">
                <a16:creationId xmlns:a16="http://schemas.microsoft.com/office/drawing/2014/main" id="{A4C67DAD-4FC8-2706-6139-9E7AB1CD9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035" y="854161"/>
            <a:ext cx="6096859" cy="465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2580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20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c) Sprints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5DF3AC-37C8-9E27-3F0C-B53A6621B548}"/>
              </a:ext>
            </a:extLst>
          </p:cNvPr>
          <p:cNvSpPr txBox="1"/>
          <p:nvPr/>
        </p:nvSpPr>
        <p:spPr>
          <a:xfrm>
            <a:off x="1304827" y="1844824"/>
            <a:ext cx="4176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76571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317E0D-307C-A741-B779-C16B00DA7191}"/>
              </a:ext>
            </a:extLst>
          </p:cNvPr>
          <p:cNvSpPr txBox="1"/>
          <p:nvPr/>
        </p:nvSpPr>
        <p:spPr>
          <a:xfrm>
            <a:off x="3181251" y="2204864"/>
            <a:ext cx="633670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BE" sz="11500" dirty="0">
                <a:latin typeface="Century Gothic" panose="020B0502020202020204" pitchFamily="34" charset="0"/>
                <a:ea typeface="Ayuthaya" pitchFamily="2" charset="-34"/>
                <a:cs typeface="Ayuthaya" pitchFamily="2" charset="-34"/>
              </a:rPr>
              <a:t>Vragen</a:t>
            </a:r>
            <a:r>
              <a:rPr lang="en-BE" sz="11500" dirty="0">
                <a:latin typeface="Algerian" pitchFamily="82" charset="77"/>
                <a:ea typeface="Ayuthaya" pitchFamily="2" charset="-34"/>
                <a:cs typeface="Ayuthaya" pitchFamily="2" charset="-34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25657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3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Probleemstelling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2E9430D9-C236-0820-AA0B-FA42A14C1DC5}"/>
              </a:ext>
            </a:extLst>
          </p:cNvPr>
          <p:cNvSpPr txBox="1"/>
          <p:nvPr/>
        </p:nvSpPr>
        <p:spPr>
          <a:xfrm>
            <a:off x="1304827" y="1844824"/>
            <a:ext cx="417646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>
                <a:solidFill>
                  <a:schemeClr val="tx1"/>
                </a:solidFill>
              </a:rPr>
              <a:t>As-Is Situatie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 err="1">
                <a:solidFill>
                  <a:schemeClr val="tx1"/>
                </a:solidFill>
              </a:rPr>
              <a:t>To-Be</a:t>
            </a:r>
            <a:r>
              <a:rPr lang="nl-BE" sz="3200" dirty="0">
                <a:solidFill>
                  <a:schemeClr val="tx1"/>
                </a:solidFill>
              </a:rPr>
              <a:t> Situatie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 err="1">
                <a:solidFill>
                  <a:schemeClr val="tx1"/>
                </a:solidFill>
              </a:rPr>
              <a:t>Mindmap</a:t>
            </a:r>
            <a:endParaRPr lang="nl-BE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3603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4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marL="514350" indent="-514350">
              <a:buFont typeface="+mj-lt"/>
              <a:buAutoNum type="alphaLcParenR"/>
              <a:defRPr/>
            </a:pPr>
            <a:r>
              <a:rPr lang="nl-BE" sz="4000" dirty="0">
                <a:solidFill>
                  <a:schemeClr val="tx1"/>
                </a:solidFill>
              </a:rPr>
              <a:t>As-Is Situatie</a:t>
            </a:r>
          </a:p>
        </p:txBody>
      </p:sp>
      <p:pic>
        <p:nvPicPr>
          <p:cNvPr id="5" name="Afbeelding 4" descr="Afbeelding met tekst, elektronica, circuit&#10;&#10;Automatisch gegenereerde beschrijving">
            <a:extLst>
              <a:ext uri="{FF2B5EF4-FFF2-40B4-BE49-F238E27FC236}">
                <a16:creationId xmlns:a16="http://schemas.microsoft.com/office/drawing/2014/main" id="{129289A6-61DE-24F4-1FC9-9EF2206D24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136" y="1719474"/>
            <a:ext cx="6689728" cy="4712319"/>
          </a:xfrm>
          <a:prstGeom prst="rect">
            <a:avLst/>
          </a:prstGeom>
        </p:spPr>
      </p:pic>
      <p:pic>
        <p:nvPicPr>
          <p:cNvPr id="8" name="Afbeelding 7" descr="Afbeelding met tekst, elektronica, circuit&#10;&#10;Automatisch gegenereerde beschrijving">
            <a:extLst>
              <a:ext uri="{FF2B5EF4-FFF2-40B4-BE49-F238E27FC236}">
                <a16:creationId xmlns:a16="http://schemas.microsoft.com/office/drawing/2014/main" id="{BAE94550-D88A-834C-F8E8-D8A7027281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1" t="8197" r="5623" b="14300"/>
          <a:stretch/>
        </p:blipFill>
        <p:spPr>
          <a:xfrm>
            <a:off x="6672064" y="3111411"/>
            <a:ext cx="4990908" cy="3203405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2E9430D9-C236-0820-AA0B-FA42A14C1DC5}"/>
              </a:ext>
            </a:extLst>
          </p:cNvPr>
          <p:cNvSpPr txBox="1"/>
          <p:nvPr/>
        </p:nvSpPr>
        <p:spPr>
          <a:xfrm>
            <a:off x="1304826" y="1844824"/>
            <a:ext cx="738346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Eén grote PCB</a:t>
            </a:r>
          </a:p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Through hole </a:t>
            </a:r>
            <a:r>
              <a:rPr lang="nl-BE" sz="3200" dirty="0" err="1">
                <a:solidFill>
                  <a:schemeClr val="tx1"/>
                </a:solidFill>
              </a:rPr>
              <a:t>compenten</a:t>
            </a:r>
            <a:endParaRPr lang="nl-BE" sz="3200" dirty="0">
              <a:solidFill>
                <a:schemeClr val="tx1"/>
              </a:solidFill>
            </a:endParaRPr>
          </a:p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Enkel ultrasoon sensor</a:t>
            </a:r>
          </a:p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LCD scherm</a:t>
            </a:r>
          </a:p>
        </p:txBody>
      </p:sp>
    </p:spTree>
    <p:extLst>
      <p:ext uri="{BB962C8B-B14F-4D97-AF65-F5344CB8AC3E}">
        <p14:creationId xmlns:p14="http://schemas.microsoft.com/office/powerpoint/2010/main" val="2084040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5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b) </a:t>
            </a:r>
            <a:r>
              <a:rPr lang="nl-BE" sz="4000" dirty="0" err="1">
                <a:solidFill>
                  <a:schemeClr val="tx1"/>
                </a:solidFill>
              </a:rPr>
              <a:t>To-Be</a:t>
            </a:r>
            <a:r>
              <a:rPr lang="nl-BE" sz="4000" dirty="0">
                <a:solidFill>
                  <a:schemeClr val="tx1"/>
                </a:solidFill>
              </a:rPr>
              <a:t> Situatie - Opdracht doelen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12A89D3-CFF3-7F28-0EE6-974CF3FD32CE}"/>
              </a:ext>
            </a:extLst>
          </p:cNvPr>
          <p:cNvSpPr txBox="1"/>
          <p:nvPr/>
        </p:nvSpPr>
        <p:spPr>
          <a:xfrm>
            <a:off x="1304826" y="1844824"/>
            <a:ext cx="1004897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NL" sz="3200" dirty="0">
                <a:solidFill>
                  <a:schemeClr val="tx1"/>
                </a:solidFill>
              </a:rPr>
              <a:t>Sensoren toepassen in een praktische schakeling.</a:t>
            </a:r>
          </a:p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NL" sz="3200" dirty="0">
                <a:solidFill>
                  <a:schemeClr val="tx1"/>
                </a:solidFill>
              </a:rPr>
              <a:t>Voldoende materiaal genereren </a:t>
            </a:r>
            <a:br>
              <a:rPr lang="nl-NL" sz="3200" dirty="0">
                <a:solidFill>
                  <a:schemeClr val="tx1"/>
                </a:solidFill>
              </a:rPr>
            </a:br>
            <a:r>
              <a:rPr lang="nl-NL" sz="3200" dirty="0">
                <a:solidFill>
                  <a:schemeClr val="tx1"/>
                </a:solidFill>
              </a:rPr>
              <a:t>voor gebruik in het eerste jaar.</a:t>
            </a:r>
          </a:p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NL" sz="3200" dirty="0">
                <a:solidFill>
                  <a:schemeClr val="tx1"/>
                </a:solidFill>
              </a:rPr>
              <a:t>Besturing voorzien.</a:t>
            </a:r>
            <a:endParaRPr lang="nl-BE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568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6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b) </a:t>
            </a:r>
            <a:r>
              <a:rPr lang="nl-BE" sz="4000" dirty="0" err="1">
                <a:solidFill>
                  <a:schemeClr val="tx1"/>
                </a:solidFill>
              </a:rPr>
              <a:t>To-Be</a:t>
            </a:r>
            <a:r>
              <a:rPr lang="nl-BE" sz="4000" dirty="0">
                <a:solidFill>
                  <a:schemeClr val="tx1"/>
                </a:solidFill>
              </a:rPr>
              <a:t> Situatie - Vereisten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12A89D3-CFF3-7F28-0EE6-974CF3FD32CE}"/>
              </a:ext>
            </a:extLst>
          </p:cNvPr>
          <p:cNvSpPr txBox="1"/>
          <p:nvPr/>
        </p:nvSpPr>
        <p:spPr>
          <a:xfrm>
            <a:off x="1304826" y="1844824"/>
            <a:ext cx="7383462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Opdeling in twee </a:t>
            </a:r>
            <a:r>
              <a:rPr lang="nl-BE" sz="3200" dirty="0" err="1">
                <a:solidFill>
                  <a:schemeClr val="tx1"/>
                </a:solidFill>
              </a:rPr>
              <a:t>PCB’s</a:t>
            </a:r>
            <a:endParaRPr lang="nl-BE" sz="3200" dirty="0">
              <a:solidFill>
                <a:schemeClr val="tx1"/>
              </a:solidFill>
            </a:endParaRPr>
          </a:p>
          <a:p>
            <a:pPr marL="1257300" lvl="1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Sturingsschakeling</a:t>
            </a:r>
          </a:p>
          <a:p>
            <a:pPr marL="1257300" lvl="1" indent="-514350">
              <a:buFont typeface="Wingdings" panose="05000000000000000000" pitchFamily="2" charset="2"/>
              <a:buChar char="§"/>
              <a:defRPr/>
            </a:pPr>
            <a:r>
              <a:rPr lang="nl-BE" sz="3200" dirty="0" err="1">
                <a:solidFill>
                  <a:schemeClr val="tx1"/>
                </a:solidFill>
              </a:rPr>
              <a:t>Sensorenscchakkeling</a:t>
            </a:r>
            <a:endParaRPr lang="nl-BE" sz="3200" dirty="0">
              <a:solidFill>
                <a:schemeClr val="tx1"/>
              </a:solidFill>
            </a:endParaRPr>
          </a:p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SMD componenten</a:t>
            </a:r>
          </a:p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Zelf integreren van </a:t>
            </a:r>
            <a:r>
              <a:rPr lang="nl-BE" sz="3200" dirty="0" err="1">
                <a:solidFill>
                  <a:schemeClr val="tx1"/>
                </a:solidFill>
              </a:rPr>
              <a:t>MCU’s</a:t>
            </a:r>
            <a:endParaRPr lang="nl-BE" sz="3200" dirty="0">
              <a:solidFill>
                <a:schemeClr val="tx1"/>
              </a:solidFill>
            </a:endParaRPr>
          </a:p>
          <a:p>
            <a:pPr marL="1257300" lvl="1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ESP32-WROVER</a:t>
            </a:r>
          </a:p>
          <a:p>
            <a:pPr marL="1257300" lvl="1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ATMega328p</a:t>
            </a:r>
          </a:p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BE" sz="3200" dirty="0">
                <a:solidFill>
                  <a:schemeClr val="tx1"/>
                </a:solidFill>
              </a:rPr>
              <a:t>Ingebouwd OLED scherm</a:t>
            </a:r>
          </a:p>
        </p:txBody>
      </p:sp>
      <p:pic>
        <p:nvPicPr>
          <p:cNvPr id="5" name="Afbeelding 4" descr="Afbeelding met tekst&#10;&#10;Automatisch gegenereerde beschrijving">
            <a:extLst>
              <a:ext uri="{FF2B5EF4-FFF2-40B4-BE49-F238E27FC236}">
                <a16:creationId xmlns:a16="http://schemas.microsoft.com/office/drawing/2014/main" id="{70B858CA-A983-07E5-7A2A-6A934168C5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0" t="10100" r="30050" b="15350"/>
          <a:stretch/>
        </p:blipFill>
        <p:spPr>
          <a:xfrm>
            <a:off x="8457639" y="845513"/>
            <a:ext cx="1788030" cy="2952328"/>
          </a:xfrm>
          <a:prstGeom prst="rect">
            <a:avLst/>
          </a:prstGeom>
        </p:spPr>
      </p:pic>
      <p:pic>
        <p:nvPicPr>
          <p:cNvPr id="8" name="Afbeelding 7" descr="Afbeelding met tekst, elektronica, circuit&#10;&#10;Automatisch gegenereerde beschrijving">
            <a:extLst>
              <a:ext uri="{FF2B5EF4-FFF2-40B4-BE49-F238E27FC236}">
                <a16:creationId xmlns:a16="http://schemas.microsoft.com/office/drawing/2014/main" id="{BD952DD2-4645-1C26-CF4E-70E95FBD3D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115" y="4029031"/>
            <a:ext cx="2111727" cy="1755373"/>
          </a:xfrm>
          <a:prstGeom prst="rect">
            <a:avLst/>
          </a:prstGeom>
        </p:spPr>
      </p:pic>
      <p:pic>
        <p:nvPicPr>
          <p:cNvPr id="14" name="Afbeelding 13" descr="Afbeelding met tekst, elektronica, circuit&#10;&#10;Automatisch gegenereerde beschrijving">
            <a:extLst>
              <a:ext uri="{FF2B5EF4-FFF2-40B4-BE49-F238E27FC236}">
                <a16:creationId xmlns:a16="http://schemas.microsoft.com/office/drawing/2014/main" id="{B64B6C4C-D99F-3DD5-36FF-54A5DC5040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348" y="1053906"/>
            <a:ext cx="4382434" cy="2460736"/>
          </a:xfrm>
          <a:prstGeom prst="rect">
            <a:avLst/>
          </a:prstGeom>
        </p:spPr>
      </p:pic>
      <p:pic>
        <p:nvPicPr>
          <p:cNvPr id="16" name="Afbeelding 15" descr="Afbeelding met elektronica&#10;&#10;Automatisch gegenereerde beschrijving">
            <a:extLst>
              <a:ext uri="{FF2B5EF4-FFF2-40B4-BE49-F238E27FC236}">
                <a16:creationId xmlns:a16="http://schemas.microsoft.com/office/drawing/2014/main" id="{49C22719-6A48-7D80-1304-DF49CC8D6E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5905" y="3457084"/>
            <a:ext cx="2558926" cy="2090529"/>
          </a:xfrm>
          <a:prstGeom prst="rect">
            <a:avLst/>
          </a:prstGeom>
        </p:spPr>
      </p:pic>
      <p:pic>
        <p:nvPicPr>
          <p:cNvPr id="18" name="Afbeelding 17" descr="Afbeelding met elektronica&#10;&#10;Automatisch gegenereerde beschrijving">
            <a:extLst>
              <a:ext uri="{FF2B5EF4-FFF2-40B4-BE49-F238E27FC236}">
                <a16:creationId xmlns:a16="http://schemas.microsoft.com/office/drawing/2014/main" id="{5736BFC3-53E7-41F1-E00D-BEE7C8C39A3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104" y="1441678"/>
            <a:ext cx="4596362" cy="459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19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7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b) </a:t>
            </a:r>
            <a:r>
              <a:rPr lang="nl-BE" sz="4000" dirty="0" err="1">
                <a:solidFill>
                  <a:schemeClr val="tx1"/>
                </a:solidFill>
              </a:rPr>
              <a:t>To-Be</a:t>
            </a:r>
            <a:r>
              <a:rPr lang="nl-BE" sz="4000" dirty="0">
                <a:solidFill>
                  <a:schemeClr val="tx1"/>
                </a:solidFill>
              </a:rPr>
              <a:t> Situatie - Besturing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12A89D3-CFF3-7F28-0EE6-974CF3FD32CE}"/>
              </a:ext>
            </a:extLst>
          </p:cNvPr>
          <p:cNvSpPr txBox="1"/>
          <p:nvPr/>
        </p:nvSpPr>
        <p:spPr>
          <a:xfrm>
            <a:off x="1304826" y="1844824"/>
            <a:ext cx="738346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NL" sz="3200" dirty="0">
                <a:solidFill>
                  <a:schemeClr val="tx1"/>
                </a:solidFill>
              </a:rPr>
              <a:t>Manuele bediening mogelijkheid.</a:t>
            </a:r>
          </a:p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NL" sz="3200" dirty="0">
                <a:solidFill>
                  <a:schemeClr val="tx1"/>
                </a:solidFill>
              </a:rPr>
              <a:t>Automatisch rijden.</a:t>
            </a:r>
          </a:p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NL" sz="3200" dirty="0">
                <a:solidFill>
                  <a:schemeClr val="tx1"/>
                </a:solidFill>
              </a:rPr>
              <a:t>Volgens vast patroon rijden.</a:t>
            </a:r>
          </a:p>
          <a:p>
            <a:pPr marL="514350" indent="-514350">
              <a:buFont typeface="Wingdings" panose="05000000000000000000" pitchFamily="2" charset="2"/>
              <a:buChar char="§"/>
              <a:defRPr/>
            </a:pPr>
            <a:r>
              <a:rPr lang="nl-NL" sz="3200" dirty="0" err="1">
                <a:solidFill>
                  <a:schemeClr val="tx1"/>
                </a:solidFill>
              </a:rPr>
              <a:t>Adhv</a:t>
            </a:r>
            <a:r>
              <a:rPr lang="nl-NL" sz="3200" dirty="0">
                <a:solidFill>
                  <a:schemeClr val="tx1"/>
                </a:solidFill>
              </a:rPr>
              <a:t> IR en Ultrasoon sensoren</a:t>
            </a:r>
            <a:endParaRPr lang="nl-BE" sz="3200" dirty="0">
              <a:solidFill>
                <a:schemeClr val="tx1"/>
              </a:solidFill>
            </a:endParaRPr>
          </a:p>
        </p:txBody>
      </p:sp>
      <p:pic>
        <p:nvPicPr>
          <p:cNvPr id="6" name="Afbeelding 5" descr="Afbeelding met kop, koffie&#10;&#10;Automatisch gegenereerde beschrijving">
            <a:extLst>
              <a:ext uri="{FF2B5EF4-FFF2-40B4-BE49-F238E27FC236}">
                <a16:creationId xmlns:a16="http://schemas.microsoft.com/office/drawing/2014/main" id="{2DB90572-E76D-D76E-F685-4FE2C6FDE1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192" y="3089943"/>
            <a:ext cx="3605829" cy="3605829"/>
          </a:xfrm>
          <a:prstGeom prst="rect">
            <a:avLst/>
          </a:prstGeom>
        </p:spPr>
      </p:pic>
      <p:pic>
        <p:nvPicPr>
          <p:cNvPr id="10" name="Afbeelding 9" descr="Afbeelding met tekst&#10;&#10;Automatisch gegenereerde beschrijving">
            <a:extLst>
              <a:ext uri="{FF2B5EF4-FFF2-40B4-BE49-F238E27FC236}">
                <a16:creationId xmlns:a16="http://schemas.microsoft.com/office/drawing/2014/main" id="{2B5E3D8A-50C9-5D74-615D-19E94A8300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9" t="25307" r="7076" b="25194"/>
          <a:stretch/>
        </p:blipFill>
        <p:spPr>
          <a:xfrm>
            <a:off x="2063552" y="4437112"/>
            <a:ext cx="4748292" cy="1368152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21B0E1A3-F7E5-3D9C-66B9-78B7E4A7E1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8248" y="1154066"/>
            <a:ext cx="2899720" cy="232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8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8</a:t>
            </a:fld>
            <a:endParaRPr lang="nl-BE" altLang="nl-BE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646A8528-5025-6585-DAE0-FB6AC63BE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350" y="376875"/>
            <a:ext cx="8496944" cy="6104250"/>
          </a:xfrm>
          <a:prstGeom prst="rect">
            <a:avLst/>
          </a:prstGeom>
        </p:spPr>
      </p:pic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c) </a:t>
            </a:r>
            <a:r>
              <a:rPr lang="nl-BE" sz="4000" dirty="0" err="1">
                <a:solidFill>
                  <a:schemeClr val="tx1"/>
                </a:solidFill>
              </a:rPr>
              <a:t>Mindmap</a:t>
            </a:r>
            <a:endParaRPr lang="nl-BE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02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0AC8753-8160-871D-F9C6-DBA77437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091FA8-0F09-486F-8694-37C8C99D7D29}" type="slidenum">
              <a:rPr lang="nl-BE" altLang="nl-BE" smtClean="0"/>
              <a:pPr>
                <a:defRPr/>
              </a:pPr>
              <a:t>9</a:t>
            </a:fld>
            <a:endParaRPr lang="nl-BE" altLang="nl-BE"/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7BF54B74-AA3B-032D-D086-1D9E68515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68" y="569327"/>
            <a:ext cx="8712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defRPr/>
            </a:pPr>
            <a:r>
              <a:rPr lang="nl-BE" sz="4000" dirty="0">
                <a:solidFill>
                  <a:schemeClr val="tx1"/>
                </a:solidFill>
              </a:rPr>
              <a:t>Hardware Analyse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5DF3AC-37C8-9E27-3F0C-B53A6621B548}"/>
              </a:ext>
            </a:extLst>
          </p:cNvPr>
          <p:cNvSpPr txBox="1"/>
          <p:nvPr/>
        </p:nvSpPr>
        <p:spPr>
          <a:xfrm>
            <a:off x="1304826" y="1844824"/>
            <a:ext cx="479117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>
                <a:solidFill>
                  <a:schemeClr val="tx1"/>
                </a:solidFill>
              </a:rPr>
              <a:t>Blokschema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>
                <a:solidFill>
                  <a:schemeClr val="tx1"/>
                </a:solidFill>
              </a:rPr>
              <a:t>Specificaties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>
                <a:solidFill>
                  <a:schemeClr val="tx1"/>
                </a:solidFill>
              </a:rPr>
              <a:t>Elektrische schema's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nl-BE" sz="3200" dirty="0">
                <a:solidFill>
                  <a:schemeClr val="tx1"/>
                </a:solidFill>
              </a:rPr>
              <a:t>PCB ontwerp</a:t>
            </a:r>
          </a:p>
        </p:txBody>
      </p:sp>
    </p:spTree>
    <p:extLst>
      <p:ext uri="{BB962C8B-B14F-4D97-AF65-F5344CB8AC3E}">
        <p14:creationId xmlns:p14="http://schemas.microsoft.com/office/powerpoint/2010/main" val="870447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theme/theme1.xml><?xml version="1.0" encoding="utf-8"?>
<a:theme xmlns:a="http://schemas.openxmlformats.org/drawingml/2006/main" name="Kantoorthema">
  <a:themeElements>
    <a:clrScheme name="Kantoorthem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thema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Kantoorthem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Kantoorthem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them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thema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Kantoorthem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Kantoorthem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Kantoorthem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thema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Kantoorthem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Kantoorthem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Kantoorthem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thema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Kantoorthem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Kantoorthem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Kantoorthema">
  <a:themeElements>
    <a:clrScheme name="Kantoorthem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thema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Kantoorthem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Kantoorthem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Kantoorthema">
  <a:themeElements>
    <a:clrScheme name="Kantoorthem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thema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Kantoorthem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Kantoorthem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Kantoorthema">
  <a:themeElements>
    <a:clrScheme name="Kantoorthem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thema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nl-BE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Kantoorthem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Kantoorthem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Kantoorthem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1_Kantoorthema">
  <a:themeElements>
    <a:clrScheme name="Themakleuren AP">
      <a:dk1>
        <a:srgbClr val="404040"/>
      </a:dk1>
      <a:lt1>
        <a:srgbClr val="FFFFFF"/>
      </a:lt1>
      <a:dk2>
        <a:srgbClr val="404040"/>
      </a:dk2>
      <a:lt2>
        <a:srgbClr val="E7E6E6"/>
      </a:lt2>
      <a:accent1>
        <a:srgbClr val="AD0F0A"/>
      </a:accent1>
      <a:accent2>
        <a:srgbClr val="F59A00"/>
      </a:accent2>
      <a:accent3>
        <a:srgbClr val="AD1073"/>
      </a:accent3>
      <a:accent4>
        <a:srgbClr val="009EAD"/>
      </a:accent4>
      <a:accent5>
        <a:srgbClr val="1D9659"/>
      </a:accent5>
      <a:accent6>
        <a:srgbClr val="70AD47"/>
      </a:accent6>
      <a:hlink>
        <a:srgbClr val="AD0F0A"/>
      </a:hlink>
      <a:folHlink>
        <a:srgbClr val="404040"/>
      </a:folHlink>
    </a:clrScheme>
    <a:fontScheme name="Kantoor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AD0F0A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2000" dirty="0">
            <a:solidFill>
              <a:schemeClr val="tx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_sjabloon_AP_19-9_NL.pptx" id="{3BD77326-128E-424F-ABB3-A7B63DAE3F53}" vid="{476C2211-F20B-4BF4-8DBF-66E6F50A05DE}"/>
    </a:ext>
  </a:extLst>
</a:theme>
</file>

<file path=ppt/theme/theme9.xml><?xml version="1.0" encoding="utf-8"?>
<a:theme xmlns:a="http://schemas.openxmlformats.org/drawingml/2006/main" name="Kantoor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200</Words>
  <Application>Microsoft Office PowerPoint</Application>
  <PresentationFormat>Breedbeeld</PresentationFormat>
  <Paragraphs>91</Paragraphs>
  <Slides>21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8</vt:i4>
      </vt:variant>
      <vt:variant>
        <vt:lpstr>Diatitels</vt:lpstr>
      </vt:variant>
      <vt:variant>
        <vt:i4>21</vt:i4>
      </vt:variant>
    </vt:vector>
  </HeadingPairs>
  <TitlesOfParts>
    <vt:vector size="34" baseType="lpstr">
      <vt:lpstr>Algerian</vt:lpstr>
      <vt:lpstr>Arial</vt:lpstr>
      <vt:lpstr>Century Gothic</vt:lpstr>
      <vt:lpstr>Times New Roman</vt:lpstr>
      <vt:lpstr>Wingdings</vt:lpstr>
      <vt:lpstr>Kantoorthema</vt:lpstr>
      <vt:lpstr>Kantoorthema</vt:lpstr>
      <vt:lpstr>Kantoorthema</vt:lpstr>
      <vt:lpstr>Kantoorthema</vt:lpstr>
      <vt:lpstr>Kantoorthema</vt:lpstr>
      <vt:lpstr>Kantoorthema</vt:lpstr>
      <vt:lpstr>Kantoorthema</vt:lpstr>
      <vt:lpstr>1_Kantoorthema</vt:lpstr>
      <vt:lpstr>Smart Systems 2022-21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Koen Van Eyken</dc:creator>
  <cp:lastModifiedBy>Bavo Debraekeleer</cp:lastModifiedBy>
  <cp:revision>170</cp:revision>
  <cp:lastPrinted>2016-11-10T12:44:11Z</cp:lastPrinted>
  <dcterms:created xsi:type="dcterms:W3CDTF">2013-03-08T10:37:44Z</dcterms:created>
  <dcterms:modified xsi:type="dcterms:W3CDTF">2022-05-02T13:24:16Z</dcterms:modified>
</cp:coreProperties>
</file>

<file path=docProps/thumbnail.jpeg>
</file>